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  <p:sldMasterId id="2147483702" r:id="rId4"/>
    <p:sldMasterId id="2147483724" r:id="rId5"/>
    <p:sldMasterId id="2147483751" r:id="rId6"/>
    <p:sldMasterId id="2147483756" r:id="rId7"/>
  </p:sldMasterIdLst>
  <p:notesMasterIdLst>
    <p:notesMasterId r:id="rId20"/>
  </p:notesMasterIdLst>
  <p:sldIdLst>
    <p:sldId id="257" r:id="rId8"/>
    <p:sldId id="275" r:id="rId9"/>
    <p:sldId id="263" r:id="rId10"/>
    <p:sldId id="2147470892" r:id="rId11"/>
    <p:sldId id="2147470894" r:id="rId12"/>
    <p:sldId id="284" r:id="rId13"/>
    <p:sldId id="265" r:id="rId14"/>
    <p:sldId id="2147470890" r:id="rId15"/>
    <p:sldId id="2147470888" r:id="rId16"/>
    <p:sldId id="2147470891" r:id="rId17"/>
    <p:sldId id="2147470805" r:id="rId18"/>
    <p:sldId id="2147470889" r:id="rId19"/>
  </p:sldIdLst>
  <p:sldSz cx="12192000" cy="6858000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3B3"/>
    <a:srgbClr val="999999"/>
    <a:srgbClr val="E8DED4"/>
    <a:srgbClr val="E8C9BF"/>
    <a:srgbClr val="E9E402"/>
    <a:srgbClr val="6BA58F"/>
    <a:srgbClr val="154053"/>
    <a:srgbClr val="97856F"/>
    <a:srgbClr val="EFE8E1"/>
    <a:srgbClr val="F5F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60083" autoAdjust="0"/>
  </p:normalViewPr>
  <p:slideViewPr>
    <p:cSldViewPr snapToGrid="0" showGuides="1">
      <p:cViewPr varScale="1">
        <p:scale>
          <a:sx n="58" d="100"/>
          <a:sy n="58" d="100"/>
        </p:scale>
        <p:origin x="2154" y="4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1458" y="90"/>
      </p:cViewPr>
      <p:guideLst/>
    </p:cSldViewPr>
  </p:notesViewPr>
  <p:gridSpacing cx="687600" cy="687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slideMaster" Target="slideMasters/slideMaster1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na Munk" userId="535cd629-8e7e-4a7b-8ade-449252b78513" providerId="ADAL" clId="{CB882ADE-C766-4211-AECD-3EE5BE00DC81}"/>
    <pc:docChg chg="custSel modSld">
      <pc:chgData name="Tina Munk" userId="535cd629-8e7e-4a7b-8ade-449252b78513" providerId="ADAL" clId="{CB882ADE-C766-4211-AECD-3EE5BE00DC81}" dt="2026-08-17T16:51:25.817" v="14" actId="6549"/>
      <pc:docMkLst>
        <pc:docMk/>
      </pc:docMkLst>
      <pc:sldChg chg="modNotesTx">
        <pc:chgData name="Tina Munk" userId="535cd629-8e7e-4a7b-8ade-449252b78513" providerId="ADAL" clId="{CB882ADE-C766-4211-AECD-3EE5BE00DC81}" dt="2026-08-17T16:49:38.896" v="0" actId="6549"/>
        <pc:sldMkLst>
          <pc:docMk/>
          <pc:sldMk cId="0" sldId="257"/>
        </pc:sldMkLst>
      </pc:sldChg>
      <pc:sldChg chg="modNotesTx">
        <pc:chgData name="Tina Munk" userId="535cd629-8e7e-4a7b-8ade-449252b78513" providerId="ADAL" clId="{CB882ADE-C766-4211-AECD-3EE5BE00DC81}" dt="2026-08-17T16:49:47.621" v="2" actId="6549"/>
        <pc:sldMkLst>
          <pc:docMk/>
          <pc:sldMk cId="3159346866" sldId="263"/>
        </pc:sldMkLst>
      </pc:sldChg>
      <pc:sldChg chg="modNotesTx">
        <pc:chgData name="Tina Munk" userId="535cd629-8e7e-4a7b-8ade-449252b78513" providerId="ADAL" clId="{CB882ADE-C766-4211-AECD-3EE5BE00DC81}" dt="2026-08-17T16:51:03.193" v="9" actId="6549"/>
        <pc:sldMkLst>
          <pc:docMk/>
          <pc:sldMk cId="0" sldId="265"/>
        </pc:sldMkLst>
      </pc:sldChg>
      <pc:sldChg chg="modNotesTx">
        <pc:chgData name="Tina Munk" userId="535cd629-8e7e-4a7b-8ade-449252b78513" providerId="ADAL" clId="{CB882ADE-C766-4211-AECD-3EE5BE00DC81}" dt="2026-08-17T16:49:44.085" v="1" actId="6549"/>
        <pc:sldMkLst>
          <pc:docMk/>
          <pc:sldMk cId="2273124060" sldId="275"/>
        </pc:sldMkLst>
      </pc:sldChg>
      <pc:sldChg chg="modNotesTx">
        <pc:chgData name="Tina Munk" userId="535cd629-8e7e-4a7b-8ade-449252b78513" providerId="ADAL" clId="{CB882ADE-C766-4211-AECD-3EE5BE00DC81}" dt="2026-08-17T16:50:59.335" v="8" actId="6549"/>
        <pc:sldMkLst>
          <pc:docMk/>
          <pc:sldMk cId="1653022155" sldId="284"/>
        </pc:sldMkLst>
      </pc:sldChg>
      <pc:sldChg chg="modNotesTx">
        <pc:chgData name="Tina Munk" userId="535cd629-8e7e-4a7b-8ade-449252b78513" providerId="ADAL" clId="{CB882ADE-C766-4211-AECD-3EE5BE00DC81}" dt="2026-08-17T16:51:21.287" v="13" actId="6549"/>
        <pc:sldMkLst>
          <pc:docMk/>
          <pc:sldMk cId="0" sldId="2147470805"/>
        </pc:sldMkLst>
      </pc:sldChg>
      <pc:sldChg chg="modNotesTx">
        <pc:chgData name="Tina Munk" userId="535cd629-8e7e-4a7b-8ade-449252b78513" providerId="ADAL" clId="{CB882ADE-C766-4211-AECD-3EE5BE00DC81}" dt="2026-08-17T16:51:12.857" v="11" actId="6549"/>
        <pc:sldMkLst>
          <pc:docMk/>
          <pc:sldMk cId="3202116259" sldId="2147470888"/>
        </pc:sldMkLst>
      </pc:sldChg>
      <pc:sldChg chg="modNotesTx">
        <pc:chgData name="Tina Munk" userId="535cd629-8e7e-4a7b-8ade-449252b78513" providerId="ADAL" clId="{CB882ADE-C766-4211-AECD-3EE5BE00DC81}" dt="2026-08-17T16:51:25.817" v="14" actId="6549"/>
        <pc:sldMkLst>
          <pc:docMk/>
          <pc:sldMk cId="3040313461" sldId="2147470889"/>
        </pc:sldMkLst>
      </pc:sldChg>
      <pc:sldChg chg="modNotesTx">
        <pc:chgData name="Tina Munk" userId="535cd629-8e7e-4a7b-8ade-449252b78513" providerId="ADAL" clId="{CB882ADE-C766-4211-AECD-3EE5BE00DC81}" dt="2026-08-17T16:51:08.856" v="10" actId="6549"/>
        <pc:sldMkLst>
          <pc:docMk/>
          <pc:sldMk cId="1556496543" sldId="2147470890"/>
        </pc:sldMkLst>
      </pc:sldChg>
      <pc:sldChg chg="modNotesTx">
        <pc:chgData name="Tina Munk" userId="535cd629-8e7e-4a7b-8ade-449252b78513" providerId="ADAL" clId="{CB882ADE-C766-4211-AECD-3EE5BE00DC81}" dt="2026-08-17T16:51:17.624" v="12" actId="6549"/>
        <pc:sldMkLst>
          <pc:docMk/>
          <pc:sldMk cId="3204830959" sldId="2147470891"/>
        </pc:sldMkLst>
      </pc:sldChg>
      <pc:sldChg chg="modNotesTx">
        <pc:chgData name="Tina Munk" userId="535cd629-8e7e-4a7b-8ade-449252b78513" providerId="ADAL" clId="{CB882ADE-C766-4211-AECD-3EE5BE00DC81}" dt="2026-08-17T16:50:53.735" v="7" actId="6549"/>
        <pc:sldMkLst>
          <pc:docMk/>
          <pc:sldMk cId="4150492482" sldId="2147470892"/>
        </pc:sldMkLst>
      </pc:sldChg>
      <pc:sldChg chg="delSp modSp mod delAnim">
        <pc:chgData name="Tina Munk" userId="535cd629-8e7e-4a7b-8ade-449252b78513" providerId="ADAL" clId="{CB882ADE-C766-4211-AECD-3EE5BE00DC81}" dt="2026-08-17T16:49:56.162" v="4" actId="478"/>
        <pc:sldMkLst>
          <pc:docMk/>
          <pc:sldMk cId="1421618207" sldId="2147470894"/>
        </pc:sldMkLst>
        <pc:spChg chg="del">
          <ac:chgData name="Tina Munk" userId="535cd629-8e7e-4a7b-8ade-449252b78513" providerId="ADAL" clId="{CB882ADE-C766-4211-AECD-3EE5BE00DC81}" dt="2026-08-17T16:49:56.162" v="4" actId="478"/>
          <ac:spMkLst>
            <pc:docMk/>
            <pc:sldMk cId="1421618207" sldId="2147470894"/>
            <ac:spMk id="6" creationId="{534EFD2B-DB49-8988-D3B8-14C66C803488}"/>
          </ac:spMkLst>
        </pc:spChg>
        <pc:picChg chg="mod">
          <ac:chgData name="Tina Munk" userId="535cd629-8e7e-4a7b-8ade-449252b78513" providerId="ADAL" clId="{CB882ADE-C766-4211-AECD-3EE5BE00DC81}" dt="2026-08-17T16:49:53.350" v="3" actId="1076"/>
          <ac:picMkLst>
            <pc:docMk/>
            <pc:sldMk cId="1421618207" sldId="2147470894"/>
            <ac:picMk id="4" creationId="{C5F418EB-5118-3369-8EE3-8EFC7599E72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B28D1-58D8-4EBA-AD4A-3097FCE67AD9}" type="datetimeFigureOut">
              <a:rPr lang="da-DK" smtClean="0"/>
              <a:t>17-08-2026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91502-756A-4244-B8CC-0FD4F7A5EFF5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77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10962" tIns="55481" rIns="110962" bIns="5548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10962" tIns="55481" rIns="110962" bIns="5548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87325" y="1389063"/>
            <a:ext cx="6665913" cy="3751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>
          <a:xfrm>
            <a:off x="704158" y="5346977"/>
            <a:ext cx="5633258" cy="4374798"/>
          </a:xfrm>
          <a:prstGeom prst="rect">
            <a:avLst/>
          </a:prstGeom>
        </p:spPr>
        <p:txBody>
          <a:bodyPr lIns="110962" tIns="55481" rIns="110962" bIns="55481"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8042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10962" tIns="55481" rIns="110962" bIns="5548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10962" tIns="55481" rIns="110962" bIns="5548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3935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91502-756A-4244-B8CC-0FD4F7A5EFF5}" type="slidenum">
              <a:rPr lang="da-DK" smtClean="0"/>
              <a:t>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45878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88DCF-824F-8454-D20A-2AD35BA46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928561C-B6D7-7E37-87DE-0D9673AA1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B2D3F68-B2DB-F5DB-A813-3F0BFD59C1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10962" tIns="55481" rIns="110962" bIns="55481"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A8FD68A-94C7-7CF3-2E7A-A2B55B6F0F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lIns="110962" tIns="55481" rIns="110962" bIns="55481"/>
          <a:lstStyle/>
          <a:p>
            <a:pPr marL="0" marR="0" lvl="0" indent="0" algn="r" defTabSz="1109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E91502-756A-4244-B8CC-0FD4F7A5EFF5}" type="slidenum">
              <a:rPr kumimoji="0" lang="da-DK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11096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a-DK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4882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10962" tIns="55481" rIns="110962" bIns="5548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10962" tIns="55481" rIns="110962" bIns="5548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A5E83-E0D2-9D07-F1ED-8F27CD804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0772B8-8107-F4B1-1239-377AB7BCE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B79A57-7DFF-2C66-DF05-F648BC6D8C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10962" tIns="55481" rIns="110962" bIns="55481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A1B07-D0BA-294C-B2E1-D90E6C1846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10962" tIns="55481" rIns="110962" bIns="5548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505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688E6-7481-2363-A233-AD88572CD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C777F51-7E13-3FC3-D567-7A49E1D718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DB0E2C9-BAD3-8D1C-0A2B-5DFC0EE7F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0E91C78-83B0-69A1-4181-CC2EBC16D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91502-756A-4244-B8CC-0FD4F7A5EFF5}" type="slidenum">
              <a:rPr lang="da-DK" smtClean="0"/>
              <a:t>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53960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03178-0B0A-C5AD-A9C9-061CB5259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8E4C33-E3F6-CF64-6FB3-2758BEBDEA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1D4041-BCD2-5F22-3E12-B1533FBC8B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10962" tIns="55481" rIns="110962" bIns="55481"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5AF2B5-DBE5-D9E0-5F27-09132D67F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10962" tIns="55481" rIns="110962" bIns="5548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2182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FFAE17-38F6-4106-972D-29C76D6E3107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149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DB375924-8F1B-4A42-B386-30D658A1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40073283-4609-4E3F-B89A-30DFFAA2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0" name="Background">
            <a:extLst>
              <a:ext uri="{FF2B5EF4-FFF2-40B4-BE49-F238E27FC236}">
                <a16:creationId xmlns:a16="http://schemas.microsoft.com/office/drawing/2014/main" id="{24E50DC6-5BA7-4119-B609-D4119B5D5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358214"/>
            <a:ext cx="12191423" cy="55023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901207738" name="Logoimage" descr="{&quot;templafy&quot;:{&quot;id&quot;:&quot;20c87337-04b2-40d6-a624-7ab68e1710f0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215353103" name="ExtralogoBottomimage" descr="{&quot;templafy&quot;:{&quot;id&quot;:&quot;82e0115a-7c79-4add-9b28-99b259b9b797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062655993" name="ExtralogoTopimage" descr="{&quot;templafy&quot;:{&quot;id&quot;:&quot;3bb07feb-a5f6-43e1-9b07-7b66c6601b39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4" name="Virksomhed" descr="{&quot;templafy&quot;:{&quot;id&quot;:&quot;3a0f8a2d-191a-436a-8a8f-e63501ccf497&quot;}}">
            <a:extLst>
              <a:ext uri="{FF2B5EF4-FFF2-40B4-BE49-F238E27FC236}">
                <a16:creationId xmlns:a16="http://schemas.microsoft.com/office/drawing/2014/main" id="{44DF0A83-9F86-1CD0-16C7-E3EE9D754592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6" name="CenterFreeText" descr="{&quot;templafy&quot;:{&quot;id&quot;:&quot;5cc01ac5-2428-4c83-8979-521f7196c888&quot;}}">
            <a:extLst>
              <a:ext uri="{FF2B5EF4-FFF2-40B4-BE49-F238E27FC236}">
                <a16:creationId xmlns:a16="http://schemas.microsoft.com/office/drawing/2014/main" id="{C5580BBD-56AE-7634-00FF-CB437CE38F35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Center" descr="{&quot;templafy&quot;:{&quot;id&quot;:&quot;0ad8300f-9416-4cec-8714-7a447d3bb110&quot;}}" hidden="1">
            <a:extLst>
              <a:ext uri="{FF2B5EF4-FFF2-40B4-BE49-F238E27FC236}">
                <a16:creationId xmlns:a16="http://schemas.microsoft.com/office/drawing/2014/main" id="{907C70E1-C840-FC14-EB06-6D8513027084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itel" descr="{&quot;templafy&quot;:{&quot;id&quot;:&quot;5d63f46b-d9be-4487-baad-2d57d4990c9b&quot;}}">
            <a:extLst>
              <a:ext uri="{FF2B5EF4-FFF2-40B4-BE49-F238E27FC236}">
                <a16:creationId xmlns:a16="http://schemas.microsoft.com/office/drawing/2014/main" id="{DF4D43D3-9595-9AB3-3A78-3FE8A6A03D13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854c43a3-4178-44b7-8329-b49f14f07de3&quot;}}">
            <a:extLst>
              <a:ext uri="{FF2B5EF4-FFF2-40B4-BE49-F238E27FC236}">
                <a16:creationId xmlns:a16="http://schemas.microsoft.com/office/drawing/2014/main" id="{5673107C-0DDB-F05C-E189-CC1B7AC30FE0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eaa7ffd6-20b7-4ffa-939b-5d85415f6c12&quot;}}">
            <a:extLst>
              <a:ext uri="{FF2B5EF4-FFF2-40B4-BE49-F238E27FC236}">
                <a16:creationId xmlns:a16="http://schemas.microsoft.com/office/drawing/2014/main" id="{4A5353DE-D19D-E0C3-72E1-03E7DDE6226E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1127125" y="1989138"/>
            <a:ext cx="10371275" cy="2160000"/>
          </a:xfrm>
        </p:spPr>
        <p:txBody>
          <a:bodyPr anchor="t" anchorCtr="0"/>
          <a:lstStyle>
            <a:lvl1pPr>
              <a:defRPr sz="3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38pt skrives her</a:t>
            </a:r>
            <a:br>
              <a:rPr lang="da-DK" dirty="0"/>
            </a:br>
            <a:r>
              <a:rPr lang="da-DK" dirty="0"/>
              <a:t>i to eller flere linjer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1127125" y="4595449"/>
            <a:ext cx="10371275" cy="1108023"/>
          </a:xfrm>
        </p:spPr>
        <p:txBody>
          <a:bodyPr/>
          <a:lstStyle>
            <a:lvl1pPr marL="0" indent="0" algn="l">
              <a:lnSpc>
                <a:spcPct val="85000"/>
              </a:lnSpc>
              <a:spcAft>
                <a:spcPts val="0"/>
              </a:spcAft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Underoverskrift 20pt skrives her i to linjer eller max tre linjer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A1C0411-5C60-5E7D-355A-F66ABC8FE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9759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">
            <a:extLst>
              <a:ext uri="{FF2B5EF4-FFF2-40B4-BE49-F238E27FC236}">
                <a16:creationId xmlns:a16="http://schemas.microsoft.com/office/drawing/2014/main" id="{30FDFCA5-769A-03D9-8D57-051DA19D2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00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10" name="Dato">
            <a:extLst>
              <a:ext uri="{FF2B5EF4-FFF2-40B4-BE49-F238E27FC236}">
                <a16:creationId xmlns:a16="http://schemas.microsoft.com/office/drawing/2014/main" id="{1E512A54-83E1-61C2-C416-D88B73153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683C752-88D7-4AD3-AF5E-81075EDEF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74000"/>
            <a:ext cx="12191999" cy="248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dirty="0"/>
          </a:p>
        </p:txBody>
      </p:sp>
      <p:pic>
        <p:nvPicPr>
          <p:cNvPr id="884429924" name="Logoimage" descr="{&quot;templafy&quot;:{&quot;id&quot;:&quot;4ee05b3e-6102-49a6-a904-93338890b56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744075663" name="ExtralogoBottomimage" descr="{&quot;templafy&quot;:{&quot;id&quot;:&quot;f23c97af-248c-423f-830e-de5ea6e0102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44168681" name="ExtralogoTopimage" descr="{&quot;templafy&quot;:{&quot;id&quot;:&quot;5af750f3-0d6e-4611-8525-097dba677cd1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1" name="Titel" descr="{&quot;templafy&quot;:{&quot;id&quot;:&quot;5480030b-6ac0-46f7-b614-b02a41728e41&quot;}}">
            <a:extLst>
              <a:ext uri="{FF2B5EF4-FFF2-40B4-BE49-F238E27FC236}">
                <a16:creationId xmlns:a16="http://schemas.microsoft.com/office/drawing/2014/main" id="{4C8B9C52-5E61-26E2-7752-AA8ECBDB6F34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99de2bca-33a4-4980-8c7e-71318ac1a69a&quot;}}">
            <a:extLst>
              <a:ext uri="{FF2B5EF4-FFF2-40B4-BE49-F238E27FC236}">
                <a16:creationId xmlns:a16="http://schemas.microsoft.com/office/drawing/2014/main" id="{D259977B-E08A-8DF3-6E8E-7C57AFD486D3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450e3efe-bf01-4924-9145-9a81e9a6e800&quot;}}">
            <a:extLst>
              <a:ext uri="{FF2B5EF4-FFF2-40B4-BE49-F238E27FC236}">
                <a16:creationId xmlns:a16="http://schemas.microsoft.com/office/drawing/2014/main" id="{6FFEEA08-0860-E6BC-452F-1A5E74ED0CB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9" name="CenterFreeText" descr="{&quot;templafy&quot;:{&quot;id&quot;:&quot;15db4b82-ad79-468c-b916-e8ef8cc9d628&quot;}}">
            <a:extLst>
              <a:ext uri="{FF2B5EF4-FFF2-40B4-BE49-F238E27FC236}">
                <a16:creationId xmlns:a16="http://schemas.microsoft.com/office/drawing/2014/main" id="{907DF260-024D-3D30-B302-DFEBAA33423C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Center" descr="{&quot;templafy&quot;:{&quot;id&quot;:&quot;34e0ef14-2fac-4d40-9d42-df5cd783c9c2&quot;}}" hidden="1">
            <a:extLst>
              <a:ext uri="{FF2B5EF4-FFF2-40B4-BE49-F238E27FC236}">
                <a16:creationId xmlns:a16="http://schemas.microsoft.com/office/drawing/2014/main" id="{6D6FD68E-FB65-4475-5C37-6433AF7062A0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Virksomhed" descr="{&quot;templafy&quot;:{&quot;id&quot;:&quot;eb08cc7a-af9c-461a-a090-1a6b23d352ab&quot;}}">
            <a:extLst>
              <a:ext uri="{FF2B5EF4-FFF2-40B4-BE49-F238E27FC236}">
                <a16:creationId xmlns:a16="http://schemas.microsoft.com/office/drawing/2014/main" id="{AE40CD7D-1680-5D21-FB55-DCF9B78C0C7B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3B42D70-D59C-2FA4-CA43-55437102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835854"/>
            <a:ext cx="12192000" cy="3545147"/>
          </a:xfrm>
          <a:prstGeom prst="rect">
            <a:avLst/>
          </a:prstGeom>
        </p:spPr>
      </p:pic>
      <p:sp>
        <p:nvSpPr>
          <p:cNvPr id="28" name="Titel 1">
            <a:extLst>
              <a:ext uri="{FF2B5EF4-FFF2-40B4-BE49-F238E27FC236}">
                <a16:creationId xmlns:a16="http://schemas.microsoft.com/office/drawing/2014/main" id="{4595C0FA-AA7D-4727-B042-A050A2C8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4669163"/>
            <a:ext cx="10371275" cy="1028375"/>
          </a:xfrm>
        </p:spPr>
        <p:txBody>
          <a:bodyPr anchor="t" anchorCtr="0"/>
          <a:lstStyle>
            <a:lvl1pPr>
              <a:defRPr sz="3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38pt skrives her i en eller to linjer</a:t>
            </a:r>
          </a:p>
        </p:txBody>
      </p:sp>
      <p:sp>
        <p:nvSpPr>
          <p:cNvPr id="8" name="Pladsholder til billede 5">
            <a:extLst>
              <a:ext uri="{FF2B5EF4-FFF2-40B4-BE49-F238E27FC236}">
                <a16:creationId xmlns:a16="http://schemas.microsoft.com/office/drawing/2014/main" id="{8737F8AC-7DB9-0C6B-6F24-28C5D7ADB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836545"/>
            <a:ext cx="12192000" cy="3546956"/>
          </a:xfrm>
        </p:spPr>
        <p:txBody>
          <a:bodyPr tIns="900000" anchor="ctr" anchorCtr="1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 for at indsætte billede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12B3B7B-B901-C646-1EEB-3968748BD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7265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 tekst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" hidden="1">
            <a:extLst>
              <a:ext uri="{FF2B5EF4-FFF2-40B4-BE49-F238E27FC236}">
                <a16:creationId xmlns:a16="http://schemas.microsoft.com/office/drawing/2014/main" id="{E9AB7E8A-3902-63AB-0F23-C20AA8BB7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00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9" name="Dato" hidden="1">
            <a:extLst>
              <a:ext uri="{FF2B5EF4-FFF2-40B4-BE49-F238E27FC236}">
                <a16:creationId xmlns:a16="http://schemas.microsoft.com/office/drawing/2014/main" id="{F5A73DD7-44FA-3E46-24CD-2153A3381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">
                <a:noFill/>
              </a:defRPr>
            </a:lvl1pPr>
          </a:lstStyle>
          <a:p>
            <a:endParaRPr lang="da-DK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FE491970-C3E5-4ACC-B2C7-ED91F9637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925914635" name="Logoimage" descr="{&quot;templafy&quot;:{&quot;id&quot;:&quot;68c83190-85a9-45d2-b050-e08544969e8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925171457" name="ExtralogoBottomimage" descr="{&quot;templafy&quot;:{&quot;id&quot;:&quot;6b006501-8a4f-4400-bef3-18e2a3ff6c3e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478999908" name="ExtralogoTopimage" descr="{&quot;templafy&quot;:{&quot;id&quot;:&quot;c5305477-b447-45ae-9748-4849af9ce961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8" name="Virksomhed" descr="{&quot;templafy&quot;:{&quot;id&quot;:&quot;cb186765-d650-4b5a-9747-716618a8aea9&quot;}}">
            <a:extLst>
              <a:ext uri="{FF2B5EF4-FFF2-40B4-BE49-F238E27FC236}">
                <a16:creationId xmlns:a16="http://schemas.microsoft.com/office/drawing/2014/main" id="{7402D21C-A72A-119A-5A49-5B89CDAD2A27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2" name="Titel" descr="{&quot;templafy&quot;:{&quot;id&quot;:&quot;fd63759c-71ef-449f-8dc6-fceb5239fefc&quot;}}">
            <a:extLst>
              <a:ext uri="{FF2B5EF4-FFF2-40B4-BE49-F238E27FC236}">
                <a16:creationId xmlns:a16="http://schemas.microsoft.com/office/drawing/2014/main" id="{AECAD273-CC76-400F-E654-CD34991C557B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Navn" descr="{&quot;templafy&quot;:{&quot;id&quot;:&quot;dc80ee29-ae1f-4f02-a895-ae44261c43dc&quot;}}">
            <a:extLst>
              <a:ext uri="{FF2B5EF4-FFF2-40B4-BE49-F238E27FC236}">
                <a16:creationId xmlns:a16="http://schemas.microsoft.com/office/drawing/2014/main" id="{530754C7-7382-2C4B-DBA5-28B1789A694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4" name="Dato" descr="{&quot;templafy&quot;:{&quot;id&quot;:&quot;ab583f82-405f-4ada-9866-723faeced710&quot;}}">
            <a:extLst>
              <a:ext uri="{FF2B5EF4-FFF2-40B4-BE49-F238E27FC236}">
                <a16:creationId xmlns:a16="http://schemas.microsoft.com/office/drawing/2014/main" id="{27CB55CB-A90C-33C8-AB95-CFD9DF731880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7" name="CenterFreeText" descr="{&quot;templafy&quot;:{&quot;id&quot;:&quot;402e5312-b748-4c5d-88e5-732313a08da9&quot;}}">
            <a:extLst>
              <a:ext uri="{FF2B5EF4-FFF2-40B4-BE49-F238E27FC236}">
                <a16:creationId xmlns:a16="http://schemas.microsoft.com/office/drawing/2014/main" id="{3ECD29F8-90E2-D6ED-5E55-66EEF559748D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6156f917-cf4c-46ec-8d0d-7e2105f4a966&quot;}}" hidden="1">
            <a:extLst>
              <a:ext uri="{FF2B5EF4-FFF2-40B4-BE49-F238E27FC236}">
                <a16:creationId xmlns:a16="http://schemas.microsoft.com/office/drawing/2014/main" id="{61DB617C-0769-BCA8-9610-FF7B75B654FB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1126800" y="871200"/>
            <a:ext cx="10371600" cy="827497"/>
          </a:xfrm>
        </p:spPr>
        <p:txBody>
          <a:bodyPr/>
          <a:lstStyle>
            <a:lvl1pPr>
              <a:lnSpc>
                <a:spcPct val="85000"/>
              </a:lnSpc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1127125" y="1989137"/>
            <a:ext cx="10371275" cy="3708000"/>
          </a:xfrm>
        </p:spPr>
        <p:txBody>
          <a:bodyPr/>
          <a:lstStyle>
            <a:lvl1pPr marL="270000" indent="-270000">
              <a:defRPr/>
            </a:lvl1pPr>
            <a:lvl2pPr marL="630000" indent="-270000">
              <a:defRPr/>
            </a:lvl2pPr>
            <a:lvl3pPr marL="936000" indent="-234000">
              <a:defRPr/>
            </a:lvl3pPr>
            <a:lvl4pPr marL="1296000" indent="-216000">
              <a:defRPr/>
            </a:lvl4pPr>
            <a:lvl5pPr marL="1656000" indent="-216000">
              <a:defRPr/>
            </a:lvl5pPr>
            <a:lvl6pPr marL="1998000" indent="-180000">
              <a:defRPr/>
            </a:lvl6pPr>
            <a:lvl7pPr marL="2358000" indent="-180000">
              <a:defRPr/>
            </a:lvl7pPr>
            <a:lvl8pPr marL="2718000" indent="-180000">
              <a:defRPr/>
            </a:lvl8pPr>
            <a:lvl9pPr marL="2718000" indent="-180000">
              <a:defRPr sz="1000"/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8BA5166-5C3A-4087-CB96-55F6CE4EE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109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168D8D5A-0B9B-4749-A27C-B61865A9F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Footer Placeholder 7" hidden="1">
            <a:extLst>
              <a:ext uri="{FF2B5EF4-FFF2-40B4-BE49-F238E27FC236}">
                <a16:creationId xmlns:a16="http://schemas.microsoft.com/office/drawing/2014/main" id="{BD7D929E-55A9-404B-AB63-7056C83E8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E2B544D-C764-496F-9EE3-CAD342BB4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202621536" name="Logoimage" descr="{&quot;templafy&quot;:{&quot;id&quot;:&quot;c73dbf35-18ad-435d-98b6-78e2111626b9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72266942" name="ExtralogoBottomimage" descr="{&quot;templafy&quot;:{&quot;id&quot;:&quot;2f1c1572-34d5-46dc-a2e0-95f50f6311bb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2038924928" name="ExtralogoTopimage" descr="{&quot;templafy&quot;:{&quot;id&quot;:&quot;0f52648c-035e-40bf-9a42-43184612e70f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9" name="Virksomhed" descr="{&quot;templafy&quot;:{&quot;id&quot;:&quot;60fc7793-377a-48aa-90e0-130916813e94&quot;}}">
            <a:extLst>
              <a:ext uri="{FF2B5EF4-FFF2-40B4-BE49-F238E27FC236}">
                <a16:creationId xmlns:a16="http://schemas.microsoft.com/office/drawing/2014/main" id="{096A4956-C3DA-677E-8A5D-E114BBD7A032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3" name="Titel" descr="{&quot;templafy&quot;:{&quot;id&quot;:&quot;f9040f2e-d395-4858-aaad-4d579e2eceb6&quot;}}">
            <a:extLst>
              <a:ext uri="{FF2B5EF4-FFF2-40B4-BE49-F238E27FC236}">
                <a16:creationId xmlns:a16="http://schemas.microsoft.com/office/drawing/2014/main" id="{E540840C-DF6F-F6A3-8AA9-F3D24AAE030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Navn" descr="{&quot;templafy&quot;:{&quot;id&quot;:&quot;e273d8da-4482-41e5-aa61-ead3adb0ca57&quot;}}">
            <a:extLst>
              <a:ext uri="{FF2B5EF4-FFF2-40B4-BE49-F238E27FC236}">
                <a16:creationId xmlns:a16="http://schemas.microsoft.com/office/drawing/2014/main" id="{8921EA11-4BE7-ACD7-E1DF-415FB777F6C5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5" name="Dato" descr="{&quot;templafy&quot;:{&quot;id&quot;:&quot;7c12d214-83f2-4cad-8acc-2c49c907b5a4&quot;}}">
            <a:extLst>
              <a:ext uri="{FF2B5EF4-FFF2-40B4-BE49-F238E27FC236}">
                <a16:creationId xmlns:a16="http://schemas.microsoft.com/office/drawing/2014/main" id="{8C1D7A74-0007-DCA4-72C3-B32C9BA5984C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1" name="CenterFreeText" descr="{&quot;templafy&quot;:{&quot;id&quot;:&quot;8b4df36e-a6c3-48da-83a1-97a62601f796&quot;}}">
            <a:extLst>
              <a:ext uri="{FF2B5EF4-FFF2-40B4-BE49-F238E27FC236}">
                <a16:creationId xmlns:a16="http://schemas.microsoft.com/office/drawing/2014/main" id="{029D1C94-E9A0-055F-FC60-5357C1337117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Center" descr="{&quot;templafy&quot;:{&quot;id&quot;:&quot;51030b03-1c27-4cb7-987e-fd40aa30f4cb&quot;}}" hidden="1">
            <a:extLst>
              <a:ext uri="{FF2B5EF4-FFF2-40B4-BE49-F238E27FC236}">
                <a16:creationId xmlns:a16="http://schemas.microsoft.com/office/drawing/2014/main" id="{AB963842-5979-0D2F-5B98-5EFB1C3888F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26800" y="871200"/>
            <a:ext cx="10371600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13" hasCustomPrompt="1"/>
          </p:nvPr>
        </p:nvSpPr>
        <p:spPr>
          <a:xfrm>
            <a:off x="1127126" y="1989137"/>
            <a:ext cx="5004000" cy="3708000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19" name="Pladsholder til indhold 6"/>
          <p:cNvSpPr>
            <a:spLocks noGrp="1"/>
          </p:cNvSpPr>
          <p:nvPr>
            <p:ph sz="quarter" idx="14" hasCustomPrompt="1"/>
          </p:nvPr>
        </p:nvSpPr>
        <p:spPr>
          <a:xfrm>
            <a:off x="6501600" y="1989137"/>
            <a:ext cx="5004000" cy="3708000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093252F-E572-015C-6516-C605E28DB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4450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3" hidden="1">
            <a:extLst>
              <a:ext uri="{FF2B5EF4-FFF2-40B4-BE49-F238E27FC236}">
                <a16:creationId xmlns:a16="http://schemas.microsoft.com/office/drawing/2014/main" id="{1FA1019E-E4A6-F017-D22C-7EA82B36E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Date Placeholder 4" hidden="1">
            <a:extLst>
              <a:ext uri="{FF2B5EF4-FFF2-40B4-BE49-F238E27FC236}">
                <a16:creationId xmlns:a16="http://schemas.microsoft.com/office/drawing/2014/main" id="{3915DFF8-A0B1-A68F-EA50-E9722FA9BCB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9" name="Rektangel 19">
            <a:extLst>
              <a:ext uri="{FF2B5EF4-FFF2-40B4-BE49-F238E27FC236}">
                <a16:creationId xmlns:a16="http://schemas.microsoft.com/office/drawing/2014/main" id="{29413298-8523-18A7-DC35-1D3D141EC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173533533" name="Logoimage" descr="{&quot;templafy&quot;:{&quot;id&quot;:&quot;08d52b6c-713b-40e2-a9b1-bd2d34ff0289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11" name="Virksomhed" descr="{&quot;templafy&quot;:{&quot;id&quot;:&quot;6c8fd560-84fa-4146-b934-9e99f4df5117&quot;}}">
            <a:extLst>
              <a:ext uri="{FF2B5EF4-FFF2-40B4-BE49-F238E27FC236}">
                <a16:creationId xmlns:a16="http://schemas.microsoft.com/office/drawing/2014/main" id="{6E4177D0-4ECE-5C88-3CD9-7D2BFE07B0EA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5" name="CenterFreeText" descr="{&quot;templafy&quot;:{&quot;id&quot;:&quot;ae597d1a-54e3-4acc-8b66-f439236283a7&quot;}}">
            <a:extLst>
              <a:ext uri="{FF2B5EF4-FFF2-40B4-BE49-F238E27FC236}">
                <a16:creationId xmlns:a16="http://schemas.microsoft.com/office/drawing/2014/main" id="{01CB1B7D-78A2-0E38-CFA0-5CD8704FF68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Center" descr="{&quot;templafy&quot;:{&quot;id&quot;:&quot;ac568795-b4c4-4ad1-bb7a-703bc2f6f2fe&quot;}}" hidden="1">
            <a:extLst>
              <a:ext uri="{FF2B5EF4-FFF2-40B4-BE49-F238E27FC236}">
                <a16:creationId xmlns:a16="http://schemas.microsoft.com/office/drawing/2014/main" id="{675E03B9-58B8-50D7-EA99-F55BAB38154F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911957975" name="ExtralogoTopimage" descr="{&quot;templafy&quot;:{&quot;id&quot;:&quot;9ffd1041-8398-4eff-b5df-186419ce80af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955792980" name="ExtralogoBottomimage" descr="{&quot;templafy&quot;:{&quot;id&quot;:&quot;30c79ac6-d4ac-42c5-a536-da8400e700e8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2" name="Titel" descr="{&quot;templafy&quot;:{&quot;id&quot;:&quot;b2f04d71-ab00-43ca-9269-9f4068ef660f&quot;}}">
            <a:extLst>
              <a:ext uri="{FF2B5EF4-FFF2-40B4-BE49-F238E27FC236}">
                <a16:creationId xmlns:a16="http://schemas.microsoft.com/office/drawing/2014/main" id="{390EF528-08DA-F48D-6792-7556302B9D71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Navn" descr="{&quot;templafy&quot;:{&quot;id&quot;:&quot;d7b969f7-7326-4471-8299-d7a3125a13fa&quot;}}">
            <a:extLst>
              <a:ext uri="{FF2B5EF4-FFF2-40B4-BE49-F238E27FC236}">
                <a16:creationId xmlns:a16="http://schemas.microsoft.com/office/drawing/2014/main" id="{FC70ECC4-F086-4338-54CC-B924F0AD4CF8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4" name="Dato" descr="{&quot;templafy&quot;:{&quot;id&quot;:&quot;bd1fa23d-280e-4d2b-8162-5b970299a5b6&quot;}}">
            <a:extLst>
              <a:ext uri="{FF2B5EF4-FFF2-40B4-BE49-F238E27FC236}">
                <a16:creationId xmlns:a16="http://schemas.microsoft.com/office/drawing/2014/main" id="{435EFA30-834E-5872-DC4D-0C66F0CBD6F5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706F69D-D578-9942-BE77-6C6868C8C2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6" y="872078"/>
            <a:ext cx="10371600" cy="826910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3535F46E-4C71-DB2B-F6F1-3B9D207067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6" y="1989138"/>
            <a:ext cx="3214800" cy="3708400"/>
          </a:xfrm>
        </p:spPr>
        <p:txBody>
          <a:bodyPr vert="horz" lIns="0" tIns="0" rIns="0" bIns="0" rtlCol="0">
            <a:noAutofit/>
          </a:bodyPr>
          <a:lstStyle>
            <a:lvl1pPr marL="126000" indent="-126000">
              <a:defRPr lang="da-DK" sz="1800" noProof="0" dirty="0"/>
            </a:lvl1pPr>
            <a:lvl2pPr marL="450000" indent="-108000">
              <a:defRPr lang="da-DK" sz="1600" noProof="0" dirty="0"/>
            </a:lvl2pPr>
            <a:lvl3pPr marL="810000" indent="-108000">
              <a:defRPr lang="da-DK" sz="1400" noProof="0" dirty="0"/>
            </a:lvl3pPr>
            <a:lvl4pPr marL="1152000" indent="-90000">
              <a:defRPr lang="da-DK" sz="1200" noProof="0" dirty="0"/>
            </a:lvl4pPr>
            <a:lvl5pPr marL="1512000" indent="-90000">
              <a:defRPr lang="da-DK" sz="1000" noProof="0" dirty="0"/>
            </a:lvl5pPr>
            <a:lvl6pPr marL="1872000">
              <a:defRPr lang="da-DK" sz="1000" noProof="0" dirty="0"/>
            </a:lvl6pPr>
            <a:lvl7pPr marL="2232000">
              <a:defRPr lang="da-DK" sz="1000" noProof="0" dirty="0"/>
            </a:lvl7pPr>
            <a:lvl8pPr marL="2592000">
              <a:defRPr lang="da-DK" sz="1000" noProof="0" dirty="0"/>
            </a:lvl8pPr>
            <a:lvl9pPr marL="2952000">
              <a:defRPr lang="da-DK" sz="1000" noProof="0" dirty="0"/>
            </a:lvl9pPr>
          </a:lstStyle>
          <a:p>
            <a:pPr lvl="0"/>
            <a:r>
              <a:rPr lang="en-GB" noProof="0" dirty="0" err="1"/>
              <a:t>Brødtekst</a:t>
            </a:r>
            <a:r>
              <a:rPr lang="en-GB" noProof="0" dirty="0"/>
              <a:t> 18pt </a:t>
            </a:r>
            <a:r>
              <a:rPr lang="en-GB" noProof="0" dirty="0" err="1"/>
              <a:t>skrives</a:t>
            </a:r>
            <a:r>
              <a:rPr lang="en-GB" noProof="0" dirty="0"/>
              <a:t> her</a:t>
            </a:r>
          </a:p>
          <a:p>
            <a:pPr lvl="1"/>
            <a:r>
              <a:rPr lang="en-GB" noProof="0" dirty="0" err="1"/>
              <a:t>Anden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5"/>
            <a:r>
              <a:rPr lang="en-GB" noProof="0" dirty="0" err="1"/>
              <a:t>Sjette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6"/>
            <a:r>
              <a:rPr lang="en-GB" noProof="0" dirty="0" err="1"/>
              <a:t>Syvende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7"/>
            <a:r>
              <a:rPr lang="en-GB" noProof="0" dirty="0" err="1"/>
              <a:t>Ottende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8"/>
            <a:r>
              <a:rPr lang="en-GB" noProof="0" dirty="0" err="1"/>
              <a:t>Niende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da-DK" noProof="0" dirty="0"/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49E6F244-DD0A-5385-CD38-6B185CA84A8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05526" y="1989138"/>
            <a:ext cx="3214800" cy="3708400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en-GB" noProof="0" dirty="0" err="1"/>
              <a:t>Brødtekst</a:t>
            </a:r>
            <a:r>
              <a:rPr lang="en-GB" noProof="0" dirty="0"/>
              <a:t> 18pt </a:t>
            </a:r>
            <a:r>
              <a:rPr lang="en-GB" noProof="0" dirty="0" err="1"/>
              <a:t>skrives</a:t>
            </a:r>
            <a:r>
              <a:rPr lang="en-GB" noProof="0" dirty="0"/>
              <a:t> her</a:t>
            </a:r>
          </a:p>
          <a:p>
            <a:pPr lvl="1"/>
            <a:r>
              <a:rPr lang="en-GB" noProof="0" dirty="0" err="1"/>
              <a:t>Anden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5"/>
            <a:r>
              <a:rPr lang="en-GB" noProof="0" dirty="0" err="1"/>
              <a:t>Sjette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6"/>
            <a:r>
              <a:rPr lang="en-GB" noProof="0" dirty="0" err="1"/>
              <a:t>Syvende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7"/>
            <a:r>
              <a:rPr lang="en-GB" noProof="0" dirty="0" err="1"/>
              <a:t>Ottende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8"/>
            <a:r>
              <a:rPr lang="en-GB" noProof="0" dirty="0" err="1"/>
              <a:t>Niende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da-DK" noProof="0" dirty="0"/>
          </a:p>
        </p:txBody>
      </p:sp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71F2C22B-7939-93E1-838F-A77CA8AC59F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83926" y="1989138"/>
            <a:ext cx="3214800" cy="3708400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6" name="Pladsholder til diasnumm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EC89C-17A0-4E64-A6D2-B825673CEEDF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797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2734">
          <p15:clr>
            <a:srgbClr val="A4A3A4"/>
          </p15:clr>
        </p15:guide>
        <p15:guide id="3" pos="2963">
          <p15:clr>
            <a:srgbClr val="A4A3A4"/>
          </p15:clr>
        </p15:guide>
        <p15:guide id="4" pos="4988">
          <p15:clr>
            <a:srgbClr val="A4A3A4"/>
          </p15:clr>
        </p15:guide>
        <p15:guide id="5" pos="5215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 hidden="1">
            <a:extLst>
              <a:ext uri="{FF2B5EF4-FFF2-40B4-BE49-F238E27FC236}">
                <a16:creationId xmlns:a16="http://schemas.microsoft.com/office/drawing/2014/main" id="{D6E8FA21-6E2F-6595-2596-174E419C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Date Placeholder 4" hidden="1">
            <a:extLst>
              <a:ext uri="{FF2B5EF4-FFF2-40B4-BE49-F238E27FC236}">
                <a16:creationId xmlns:a16="http://schemas.microsoft.com/office/drawing/2014/main" id="{E99B5C91-2C19-9947-3DA4-3BA27332281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3E31414-1225-47F8-9252-4C3DEBA23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811985959" name="Logoimage" descr="{&quot;templafy&quot;:{&quot;id&quot;:&quot;276740ac-c0e7-4586-b1d5-8631b1d701ca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11" name="Virksomhed" descr="{&quot;templafy&quot;:{&quot;id&quot;:&quot;da908a81-4189-49a7-bd2b-d77988983f51&quot;}}">
            <a:extLst>
              <a:ext uri="{FF2B5EF4-FFF2-40B4-BE49-F238E27FC236}">
                <a16:creationId xmlns:a16="http://schemas.microsoft.com/office/drawing/2014/main" id="{BF420F3B-5815-A093-4592-10F9948E3B25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2" name="CenterFreeText" descr="{&quot;templafy&quot;:{&quot;id&quot;:&quot;262c5436-9753-464a-aa8d-7640a363c399&quot;}}">
            <a:extLst>
              <a:ext uri="{FF2B5EF4-FFF2-40B4-BE49-F238E27FC236}">
                <a16:creationId xmlns:a16="http://schemas.microsoft.com/office/drawing/2014/main" id="{EC99CBDC-1856-A4D6-3238-6FBD66719BB8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enter" descr="{&quot;templafy&quot;:{&quot;id&quot;:&quot;bdc3cece-4268-43b5-b45a-05a193895e6d&quot;}}" hidden="1">
            <a:extLst>
              <a:ext uri="{FF2B5EF4-FFF2-40B4-BE49-F238E27FC236}">
                <a16:creationId xmlns:a16="http://schemas.microsoft.com/office/drawing/2014/main" id="{ACDA0C44-E9ED-1AEC-6830-4F66C0FB4E1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79662284" name="ExtralogoTopimage" descr="{&quot;templafy&quot;:{&quot;id&quot;:&quot;ca714cc9-3788-4b5b-91fa-750e39c7001f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305617767" name="ExtralogoBottomimage" descr="{&quot;templafy&quot;:{&quot;id&quot;:&quot;990103d5-64a2-453e-bcee-a7f3b40d4259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6" name="Titel" descr="{&quot;templafy&quot;:{&quot;id&quot;:&quot;90743ee5-76c9-48fb-97d1-8a89a5380186&quot;}}">
            <a:extLst>
              <a:ext uri="{FF2B5EF4-FFF2-40B4-BE49-F238E27FC236}">
                <a16:creationId xmlns:a16="http://schemas.microsoft.com/office/drawing/2014/main" id="{48FFF43D-2B85-A1D3-1FAB-619324B2F21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Navn" descr="{&quot;templafy&quot;:{&quot;id&quot;:&quot;43c90dae-6ba1-4088-941a-7b357aae34ec&quot;}}">
            <a:extLst>
              <a:ext uri="{FF2B5EF4-FFF2-40B4-BE49-F238E27FC236}">
                <a16:creationId xmlns:a16="http://schemas.microsoft.com/office/drawing/2014/main" id="{9A0CC2C1-9FCA-BB54-5FC2-1241DE6A7EE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9" name="Dato" descr="{&quot;templafy&quot;:{&quot;id&quot;:&quot;6139553c-a03d-474a-9ea2-0e719b0feb99&quot;}}">
            <a:extLst>
              <a:ext uri="{FF2B5EF4-FFF2-40B4-BE49-F238E27FC236}">
                <a16:creationId xmlns:a16="http://schemas.microsoft.com/office/drawing/2014/main" id="{72EE406B-BDF2-E366-AB99-E3C78E5C601E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44A462E-6373-FF78-3B79-0D993E236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872078"/>
            <a:ext cx="10371600" cy="826910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A6A34AE8-A86C-BBC0-698D-9544D11561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1989137"/>
            <a:ext cx="2322000" cy="3708401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EC941C3A-F153-D159-09E1-B8521393FC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0324" y="1989137"/>
            <a:ext cx="2322000" cy="3708401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717E155C-EDCD-3209-9FE7-2CED06ACDC0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93524" y="1989137"/>
            <a:ext cx="2322000" cy="3708401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3024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8" name="Pladsholder til indhold 5">
            <a:extLst>
              <a:ext uri="{FF2B5EF4-FFF2-40B4-BE49-F238E27FC236}">
                <a16:creationId xmlns:a16="http://schemas.microsoft.com/office/drawing/2014/main" id="{A7F0EDB7-166F-F049-161D-F0420F804F5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76724" y="1989137"/>
            <a:ext cx="2322000" cy="3708401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6" name="Pladsholder til diasnumm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EC89C-17A0-4E64-A6D2-B825673CEEDF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309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2172">
          <p15:clr>
            <a:srgbClr val="A4A3A4"/>
          </p15:clr>
        </p15:guide>
        <p15:guide id="3" pos="2399">
          <p15:clr>
            <a:srgbClr val="A4A3A4"/>
          </p15:clr>
        </p15:guide>
        <p15:guide id="4" pos="5553">
          <p15:clr>
            <a:srgbClr val="A4A3A4"/>
          </p15:clr>
        </p15:guide>
        <p15:guide id="5" pos="5780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spalter - billede &amp;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3" hidden="1">
            <a:extLst>
              <a:ext uri="{FF2B5EF4-FFF2-40B4-BE49-F238E27FC236}">
                <a16:creationId xmlns:a16="http://schemas.microsoft.com/office/drawing/2014/main" id="{A0298306-FEFE-FC79-BDB9-82F08009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23" name="Date Placeholder 4" hidden="1">
            <a:extLst>
              <a:ext uri="{FF2B5EF4-FFF2-40B4-BE49-F238E27FC236}">
                <a16:creationId xmlns:a16="http://schemas.microsoft.com/office/drawing/2014/main" id="{C513C651-498D-86FD-657D-5909DA7ABB5F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4" name="Rektangel 19">
            <a:extLst>
              <a:ext uri="{FF2B5EF4-FFF2-40B4-BE49-F238E27FC236}">
                <a16:creationId xmlns:a16="http://schemas.microsoft.com/office/drawing/2014/main" id="{A546CCD1-DD8D-BDB4-0758-7C786C631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981849435" name="Logoimage" descr="{&quot;templafy&quot;:{&quot;id&quot;:&quot;f610dc16-6e90-4bf5-934d-9d4225a333f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11" name="Virksomhed" descr="{&quot;templafy&quot;:{&quot;id&quot;:&quot;ba93b607-6d25-4496-a39c-a91cc01f6e5c&quot;}}">
            <a:extLst>
              <a:ext uri="{FF2B5EF4-FFF2-40B4-BE49-F238E27FC236}">
                <a16:creationId xmlns:a16="http://schemas.microsoft.com/office/drawing/2014/main" id="{BF420F3B-5815-A093-4592-10F9948E3B25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2" name="CenterFreeText" descr="{&quot;templafy&quot;:{&quot;id&quot;:&quot;1195e994-071a-48f0-9816-525b7b4f69b4&quot;}}">
            <a:extLst>
              <a:ext uri="{FF2B5EF4-FFF2-40B4-BE49-F238E27FC236}">
                <a16:creationId xmlns:a16="http://schemas.microsoft.com/office/drawing/2014/main" id="{EC99CBDC-1856-A4D6-3238-6FBD66719BB8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enter" descr="{&quot;templafy&quot;:{&quot;id&quot;:&quot;9f696475-ad91-4918-862b-3075353a2008&quot;}}" hidden="1">
            <a:extLst>
              <a:ext uri="{FF2B5EF4-FFF2-40B4-BE49-F238E27FC236}">
                <a16:creationId xmlns:a16="http://schemas.microsoft.com/office/drawing/2014/main" id="{ACDA0C44-E9ED-1AEC-6830-4F66C0FB4E1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pic>
        <p:nvPicPr>
          <p:cNvPr id="635103131" name="ExtralogoTopimage" descr="{&quot;templafy&quot;:{&quot;id&quot;:&quot;10bf8c62-c613-4a26-9035-ceb83f2e3076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252666526" name="ExtralogoBottomimage" descr="{&quot;templafy&quot;:{&quot;id&quot;:&quot;91467a12-9c49-4b12-b951-95de38513b91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6" name="Titel" descr="{&quot;templafy&quot;:{&quot;id&quot;:&quot;15cd5c31-782d-4f03-ae67-1640803cbb62&quot;}}">
            <a:extLst>
              <a:ext uri="{FF2B5EF4-FFF2-40B4-BE49-F238E27FC236}">
                <a16:creationId xmlns:a16="http://schemas.microsoft.com/office/drawing/2014/main" id="{48FFF43D-2B85-A1D3-1FAB-619324B2F21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Navn" descr="{&quot;templafy&quot;:{&quot;id&quot;:&quot;090a2966-df14-4164-937f-1664c5c4302a&quot;}}">
            <a:extLst>
              <a:ext uri="{FF2B5EF4-FFF2-40B4-BE49-F238E27FC236}">
                <a16:creationId xmlns:a16="http://schemas.microsoft.com/office/drawing/2014/main" id="{9A0CC2C1-9FCA-BB54-5FC2-1241DE6A7EE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9" name="Dato" descr="{&quot;templafy&quot;:{&quot;id&quot;:&quot;eebef8e3-56cf-494c-8c9c-d8b5ab308b10&quot;}}">
            <a:extLst>
              <a:ext uri="{FF2B5EF4-FFF2-40B4-BE49-F238E27FC236}">
                <a16:creationId xmlns:a16="http://schemas.microsoft.com/office/drawing/2014/main" id="{72EE406B-BDF2-E366-AB99-E3C78E5C601E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44A462E-6373-FF78-3B79-0D993E236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872078"/>
            <a:ext cx="10371600" cy="826910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A6A34AE8-A86C-BBC0-698D-9544D11561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4349931"/>
            <a:ext cx="2322000" cy="1347607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2" name="Pladsholder til billede 2">
            <a:extLst>
              <a:ext uri="{FF2B5EF4-FFF2-40B4-BE49-F238E27FC236}">
                <a16:creationId xmlns:a16="http://schemas.microsoft.com/office/drawing/2014/main" id="{8B1C1857-CF7F-4FB3-D4BA-AD6EF25A5FF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127124" y="1990800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EC941C3A-F153-D159-09E1-B8521393FC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0324" y="4349931"/>
            <a:ext cx="2322000" cy="1347607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17" name="Pladsholder til billede 3">
            <a:extLst>
              <a:ext uri="{FF2B5EF4-FFF2-40B4-BE49-F238E27FC236}">
                <a16:creationId xmlns:a16="http://schemas.microsoft.com/office/drawing/2014/main" id="{2ECD75EE-FA66-41A2-A757-AB1AFB10157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810323" y="1990800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717E155C-EDCD-3209-9FE7-2CED06ACDC0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93524" y="4349931"/>
            <a:ext cx="2322000" cy="1347607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3024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20" name="Pladsholder til billede 4">
            <a:extLst>
              <a:ext uri="{FF2B5EF4-FFF2-40B4-BE49-F238E27FC236}">
                <a16:creationId xmlns:a16="http://schemas.microsoft.com/office/drawing/2014/main" id="{54F2624D-77EB-CC8D-8E80-D062C6AE711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491288" y="1990800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8" name="Pladsholder til indhold 5">
            <a:extLst>
              <a:ext uri="{FF2B5EF4-FFF2-40B4-BE49-F238E27FC236}">
                <a16:creationId xmlns:a16="http://schemas.microsoft.com/office/drawing/2014/main" id="{A7F0EDB7-166F-F049-161D-F0420F804F5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76724" y="4349931"/>
            <a:ext cx="2322000" cy="1347607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21" name="Pladsholder til billede 5">
            <a:extLst>
              <a:ext uri="{FF2B5EF4-FFF2-40B4-BE49-F238E27FC236}">
                <a16:creationId xmlns:a16="http://schemas.microsoft.com/office/drawing/2014/main" id="{CF000555-F63D-737C-05B0-6D976BDBCC1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175750" y="1990800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6" name="Pladsholder til diasnumm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EC89C-17A0-4E64-A6D2-B825673CEEDF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041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2172">
          <p15:clr>
            <a:srgbClr val="A4A3A4"/>
          </p15:clr>
        </p15:guide>
        <p15:guide id="3" pos="2399">
          <p15:clr>
            <a:srgbClr val="A4A3A4"/>
          </p15:clr>
        </p15:guide>
        <p15:guide id="4" pos="5553">
          <p15:clr>
            <a:srgbClr val="A4A3A4"/>
          </p15:clr>
        </p15:guide>
        <p15:guide id="5" pos="5780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illede/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EA25F8AF-2D8A-4335-943D-F40DE9A05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6A8B04C-CD21-4171-B523-6B578AF9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0307BEAD-FDC0-4FB2-B49D-C1D92AB62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163192664" name="Logoimage" descr="{&quot;templafy&quot;:{&quot;id&quot;:&quot;c59ed98d-760d-4649-99a1-551aeffb5ca8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774859364" name="ExtralogoBottomimage" descr="{&quot;templafy&quot;:{&quot;id&quot;:&quot;a3879a83-5440-457d-b07f-697a21739eac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894083927" name="ExtralogoTopimage" descr="{&quot;templafy&quot;:{&quot;id&quot;:&quot;e1d16e7d-7b90-477e-8785-d160503341e2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6" name="Virksomhed" descr="{&quot;templafy&quot;:{&quot;id&quot;:&quot;4d20e07c-547d-46d1-879b-0c18e9d593cb&quot;}}">
            <a:extLst>
              <a:ext uri="{FF2B5EF4-FFF2-40B4-BE49-F238E27FC236}">
                <a16:creationId xmlns:a16="http://schemas.microsoft.com/office/drawing/2014/main" id="{90006F38-D602-0464-468A-715320F0B9BA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0" name="Titel" descr="{&quot;templafy&quot;:{&quot;id&quot;:&quot;f5f2488b-7714-4897-99a6-acb9cfea3c26&quot;}}">
            <a:extLst>
              <a:ext uri="{FF2B5EF4-FFF2-40B4-BE49-F238E27FC236}">
                <a16:creationId xmlns:a16="http://schemas.microsoft.com/office/drawing/2014/main" id="{E5392E6D-A960-0F47-F053-E72384FE6440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Navn" descr="{&quot;templafy&quot;:{&quot;id&quot;:&quot;ec9e7b29-3841-435b-9554-fba5486c58e0&quot;}}">
            <a:extLst>
              <a:ext uri="{FF2B5EF4-FFF2-40B4-BE49-F238E27FC236}">
                <a16:creationId xmlns:a16="http://schemas.microsoft.com/office/drawing/2014/main" id="{31CB95FC-BC8A-D17B-B5A3-4093AA03C1AD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2" name="Dato" descr="{&quot;templafy&quot;:{&quot;id&quot;:&quot;b5a639b9-03e9-497f-ac64-73ce26b819bc&quot;}}">
            <a:extLst>
              <a:ext uri="{FF2B5EF4-FFF2-40B4-BE49-F238E27FC236}">
                <a16:creationId xmlns:a16="http://schemas.microsoft.com/office/drawing/2014/main" id="{2F2A97E3-54D3-A4A4-82DA-8BB45AA04A70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3" name="CenterFreeText" descr="{&quot;templafy&quot;:{&quot;id&quot;:&quot;d5f88073-2b07-4134-8536-d2dad960d158&quot;}}">
            <a:extLst>
              <a:ext uri="{FF2B5EF4-FFF2-40B4-BE49-F238E27FC236}">
                <a16:creationId xmlns:a16="http://schemas.microsoft.com/office/drawing/2014/main" id="{08B3095F-CB4F-0FC6-E258-E25EA00F174E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Center" descr="{&quot;templafy&quot;:{&quot;id&quot;:&quot;18b04e58-9e63-494f-986a-003802683cc2&quot;}}" hidden="1">
            <a:extLst>
              <a:ext uri="{FF2B5EF4-FFF2-40B4-BE49-F238E27FC236}">
                <a16:creationId xmlns:a16="http://schemas.microsoft.com/office/drawing/2014/main" id="{05695839-992D-54F9-642A-759453F9B6D6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43" name="Titel 1">
            <a:extLst>
              <a:ext uri="{FF2B5EF4-FFF2-40B4-BE49-F238E27FC236}">
                <a16:creationId xmlns:a16="http://schemas.microsoft.com/office/drawing/2014/main" id="{939893EA-43B4-43AB-A2B1-5287FEB459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6" y="1700213"/>
            <a:ext cx="5005388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teksten vokser opad</a:t>
            </a:r>
          </a:p>
        </p:txBody>
      </p:sp>
      <p:sp>
        <p:nvSpPr>
          <p:cNvPr id="45" name="Pladsholder til indhold 3">
            <a:extLst>
              <a:ext uri="{FF2B5EF4-FFF2-40B4-BE49-F238E27FC236}">
                <a16:creationId xmlns:a16="http://schemas.microsoft.com/office/drawing/2014/main" id="{43C927C7-BB40-4957-B24E-6E831BCE2C0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127124" y="2818800"/>
            <a:ext cx="5005389" cy="2880000"/>
          </a:xfrm>
        </p:spPr>
        <p:txBody>
          <a:bodyPr/>
          <a:lstStyle>
            <a:lvl1pPr marL="0" indent="0">
              <a:buNone/>
              <a:defRPr sz="1800"/>
            </a:lvl1pPr>
            <a:lvl2pPr marL="627750" indent="-285750">
              <a:buFont typeface="Arial" panose="020B0604020202020204" pitchFamily="34" charset="0"/>
              <a:buChar char="•"/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</p:txBody>
      </p:sp>
      <p:sp>
        <p:nvSpPr>
          <p:cNvPr id="21" name="Pladsholder til billede 2">
            <a:extLst>
              <a:ext uri="{FF2B5EF4-FFF2-40B4-BE49-F238E27FC236}">
                <a16:creationId xmlns:a16="http://schemas.microsoft.com/office/drawing/2014/main" id="{9D1524E1-A0B6-4A31-98B3-230C59DD9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01600" y="819053"/>
            <a:ext cx="4995075" cy="5276411"/>
          </a:xfrm>
        </p:spPr>
        <p:txBody>
          <a:bodyPr tIns="612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 eller grafik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19BE1E5-66C4-5F11-5280-1C2965857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8425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4 x billede/graf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C26818D7-A2E5-010E-024E-E3A181A5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5E7E0896-0671-AED6-883E-253D4F3C0E9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6" name="Rektangel 19">
            <a:extLst>
              <a:ext uri="{FF2B5EF4-FFF2-40B4-BE49-F238E27FC236}">
                <a16:creationId xmlns:a16="http://schemas.microsoft.com/office/drawing/2014/main" id="{59A81804-D36B-0D64-E30F-0B8B10E71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897600233" name="Logoimage" descr="{&quot;templafy&quot;:{&quot;id&quot;:&quot;5274cfcf-4402-42de-9fca-3fb0b4030bdb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897529527" name="ExtralogoBottomimage" descr="{&quot;templafy&quot;:{&quot;id&quot;:&quot;6c46f1e6-0afd-4e9d-b92d-925dd7e77de7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2089952871" name="ExtralogoTopimage" descr="{&quot;templafy&quot;:{&quot;id&quot;:&quot;c06a5889-60d2-4490-a07a-3d23a79423e5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0" name="Virksomhed" descr="{&quot;templafy&quot;:{&quot;id&quot;:&quot;60657a4f-9514-4769-bc7c-020d054edc14&quot;}}">
            <a:extLst>
              <a:ext uri="{FF2B5EF4-FFF2-40B4-BE49-F238E27FC236}">
                <a16:creationId xmlns:a16="http://schemas.microsoft.com/office/drawing/2014/main" id="{9DEAD66C-E808-AB49-CB5D-98D306F910C1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1" name="Titel" descr="{&quot;templafy&quot;:{&quot;id&quot;:&quot;3a53cc97-f99e-433c-a353-89c67d35e1dd&quot;}}">
            <a:extLst>
              <a:ext uri="{FF2B5EF4-FFF2-40B4-BE49-F238E27FC236}">
                <a16:creationId xmlns:a16="http://schemas.microsoft.com/office/drawing/2014/main" id="{BD224E32-AFBB-9A0B-1BD7-AD1EFF924537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ccb1f00c-5b06-4bac-8980-c4bb0bd19bc8&quot;}}">
            <a:extLst>
              <a:ext uri="{FF2B5EF4-FFF2-40B4-BE49-F238E27FC236}">
                <a16:creationId xmlns:a16="http://schemas.microsoft.com/office/drawing/2014/main" id="{17EE92DB-8798-07E2-276E-4F48EF0DD73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e7f5ddf0-a744-4f1e-b740-fcf730bf6115&quot;}}">
            <a:extLst>
              <a:ext uri="{FF2B5EF4-FFF2-40B4-BE49-F238E27FC236}">
                <a16:creationId xmlns:a16="http://schemas.microsoft.com/office/drawing/2014/main" id="{118B9469-B40E-D872-3EEB-7AC95F8F84F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/>
          </a:p>
        </p:txBody>
      </p:sp>
      <p:sp>
        <p:nvSpPr>
          <p:cNvPr id="14" name="CenterFreeText" descr="{&quot;templafy&quot;:{&quot;id&quot;:&quot;b66f5db8-2973-44e7-8299-69ad1d2a37c7&quot;}}">
            <a:extLst>
              <a:ext uri="{FF2B5EF4-FFF2-40B4-BE49-F238E27FC236}">
                <a16:creationId xmlns:a16="http://schemas.microsoft.com/office/drawing/2014/main" id="{6761E23E-066B-ABFB-DEC4-01D393A94FE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1dd33ced-b096-4b6a-bd88-983640bb6f8a&quot;}}" hidden="1">
            <a:extLst>
              <a:ext uri="{FF2B5EF4-FFF2-40B4-BE49-F238E27FC236}">
                <a16:creationId xmlns:a16="http://schemas.microsoft.com/office/drawing/2014/main" id="{2C012846-F490-E905-23F1-6DD42270285B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D5202-ABD5-0939-672F-7C090F2B5E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799" y="871200"/>
            <a:ext cx="5004000" cy="1908000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  <a:endParaRPr lang="en-GB" dirty="0"/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5152FEA7-4883-F8E4-1643-F888932B22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5" y="3070800"/>
            <a:ext cx="5004000" cy="2626738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</p:txBody>
      </p:sp>
      <p:sp>
        <p:nvSpPr>
          <p:cNvPr id="18" name="Pladsholder til billede 2">
            <a:extLst>
              <a:ext uri="{FF2B5EF4-FFF2-40B4-BE49-F238E27FC236}">
                <a16:creationId xmlns:a16="http://schemas.microsoft.com/office/drawing/2014/main" id="{679FD232-1986-8B27-66F7-4586625CA36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498001" y="1"/>
            <a:ext cx="3299142" cy="2601606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19" name="Pladsholder til billede 3">
            <a:extLst>
              <a:ext uri="{FF2B5EF4-FFF2-40B4-BE49-F238E27FC236}">
                <a16:creationId xmlns:a16="http://schemas.microsoft.com/office/drawing/2014/main" id="{81561707-48CC-17B1-0A45-F4FF26B7D5C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220279" y="1710417"/>
            <a:ext cx="1954097" cy="1611190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20" name="Pladsholder til billede 4">
            <a:extLst>
              <a:ext uri="{FF2B5EF4-FFF2-40B4-BE49-F238E27FC236}">
                <a16:creationId xmlns:a16="http://schemas.microsoft.com/office/drawing/2014/main" id="{A0D0BD77-D8C7-35CE-E62E-889E3F6DCC4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851288" y="2961606"/>
            <a:ext cx="2193328" cy="2750775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21" name="Pladsholder til billede 5">
            <a:extLst>
              <a:ext uri="{FF2B5EF4-FFF2-40B4-BE49-F238E27FC236}">
                <a16:creationId xmlns:a16="http://schemas.microsoft.com/office/drawing/2014/main" id="{288001CD-12FE-142F-90D6-400597BB9B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357952" y="3681607"/>
            <a:ext cx="2490354" cy="2406395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44EBB5-B94F-759B-8617-682C3BB1C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795729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3748">
          <p15:clr>
            <a:srgbClr val="A4A3A4"/>
          </p15:clr>
        </p15:guide>
        <p15:guide id="3" pos="3975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topbille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C26818D7-A2E5-010E-024E-E3A181A5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5E7E0896-0671-AED6-883E-253D4F3C0E9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Rektangel 19">
            <a:extLst>
              <a:ext uri="{FF2B5EF4-FFF2-40B4-BE49-F238E27FC236}">
                <a16:creationId xmlns:a16="http://schemas.microsoft.com/office/drawing/2014/main" id="{58AE5C97-BDAE-75FA-57FF-400105149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434480403" name="Logoimage" descr="{&quot;templafy&quot;:{&quot;id&quot;:&quot;aaaaaf90-490b-4cff-8587-17631c8a4b48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2120182920" name="ExtralogoBottomimage" descr="{&quot;templafy&quot;:{&quot;id&quot;:&quot;fef10e13-d7cd-4287-bd8a-4573657d3400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1" name="Titel" descr="{&quot;templafy&quot;:{&quot;id&quot;:&quot;d69d8077-6e2b-4c0a-b588-70076fef46aa&quot;}}">
            <a:extLst>
              <a:ext uri="{FF2B5EF4-FFF2-40B4-BE49-F238E27FC236}">
                <a16:creationId xmlns:a16="http://schemas.microsoft.com/office/drawing/2014/main" id="{BD224E32-AFBB-9A0B-1BD7-AD1EFF924537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ae798d3d-c4ea-446d-a5d1-4779f827c24c&quot;}}">
            <a:extLst>
              <a:ext uri="{FF2B5EF4-FFF2-40B4-BE49-F238E27FC236}">
                <a16:creationId xmlns:a16="http://schemas.microsoft.com/office/drawing/2014/main" id="{17EE92DB-8798-07E2-276E-4F48EF0DD73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86c14e76-3b83-4799-b1e0-5c973bca1b90&quot;}}">
            <a:extLst>
              <a:ext uri="{FF2B5EF4-FFF2-40B4-BE49-F238E27FC236}">
                <a16:creationId xmlns:a16="http://schemas.microsoft.com/office/drawing/2014/main" id="{118B9469-B40E-D872-3EEB-7AC95F8F84F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/>
          </a:p>
        </p:txBody>
      </p:sp>
      <p:pic>
        <p:nvPicPr>
          <p:cNvPr id="372871020" name="ExtralogoTopimage" descr="{&quot;templafy&quot;:{&quot;id&quot;:&quot;287ab73e-c35c-4475-84ff-e154550bf6d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0" name="Virksomhed" descr="{&quot;templafy&quot;:{&quot;id&quot;:&quot;545dc20f-c1ca-4abb-b4bd-860a95ce9c1a&quot;}}">
            <a:extLst>
              <a:ext uri="{FF2B5EF4-FFF2-40B4-BE49-F238E27FC236}">
                <a16:creationId xmlns:a16="http://schemas.microsoft.com/office/drawing/2014/main" id="{9DEAD66C-E808-AB49-CB5D-98D306F910C1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4" name="CenterFreeText" descr="{&quot;templafy&quot;:{&quot;id&quot;:&quot;b0468b46-0af1-42d4-9f79-7883f1fed460&quot;}}">
            <a:extLst>
              <a:ext uri="{FF2B5EF4-FFF2-40B4-BE49-F238E27FC236}">
                <a16:creationId xmlns:a16="http://schemas.microsoft.com/office/drawing/2014/main" id="{6761E23E-066B-ABFB-DEC4-01D393A94FE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1963cbaf-d971-4a88-bc3c-7ddb690a5b16&quot;}}" hidden="1">
            <a:extLst>
              <a:ext uri="{FF2B5EF4-FFF2-40B4-BE49-F238E27FC236}">
                <a16:creationId xmlns:a16="http://schemas.microsoft.com/office/drawing/2014/main" id="{2C012846-F490-E905-23F1-6DD42270285B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D5202-ABD5-0939-672F-7C090F2B5E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800" y="4507200"/>
            <a:ext cx="3244825" cy="1422996"/>
          </a:xfrm>
        </p:spPr>
        <p:txBody>
          <a:bodyPr anchor="t" anchorCtr="0"/>
          <a:lstStyle/>
          <a:p>
            <a:r>
              <a:rPr lang="da-DK" dirty="0"/>
              <a:t>Overskrift 28pt</a:t>
            </a:r>
            <a:endParaRPr lang="en-GB" dirty="0"/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5152FEA7-4883-F8E4-1643-F888932B22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30400" y="4507200"/>
            <a:ext cx="6768000" cy="1422996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 sz="1000"/>
            </a:lvl8pPr>
            <a:lvl9pPr marL="2952000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19" name="Pladsholder til billede 2">
            <a:extLst>
              <a:ext uri="{FF2B5EF4-FFF2-40B4-BE49-F238E27FC236}">
                <a16:creationId xmlns:a16="http://schemas.microsoft.com/office/drawing/2014/main" id="{8DA15832-D016-ED2A-1620-ACA407FE9F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4221087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44EBB5-B94F-759B-8617-682C3BB1C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6440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979">
          <p15:clr>
            <a:srgbClr val="A4A3A4"/>
          </p15:clr>
        </p15:guide>
        <p15:guide id="2" pos="2753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EA25F8AF-2D8A-4335-943D-F40DE9A05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6A8B04C-CD21-4171-B523-6B578AF9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 hidden="1">
            <a:extLst>
              <a:ext uri="{FF2B5EF4-FFF2-40B4-BE49-F238E27FC236}">
                <a16:creationId xmlns:a16="http://schemas.microsoft.com/office/drawing/2014/main" id="{CF3CB3AF-90BF-908D-D3B8-651E365F3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0DAB5548-7253-48D6-B95B-F3D312A72220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CFDD5364-CBF7-F8A2-3E66-0322B506E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" b="2823"/>
          <a:stretch/>
        </p:blipFill>
        <p:spPr>
          <a:xfrm>
            <a:off x="687389" y="0"/>
            <a:ext cx="11504611" cy="685800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382AAC77-9CB6-9BD8-38F8-1B4CB5BEA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125" y="2287415"/>
            <a:ext cx="1852246" cy="1852246"/>
          </a:xfrm>
          <a:prstGeom prst="ellipse">
            <a:avLst/>
          </a:prstGeom>
          <a:solidFill>
            <a:schemeClr val="bg1">
              <a:alpha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Husk at indsætte nyt billede.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7A6D053-93F8-A8F6-1D82-382347079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0" y="-465247"/>
            <a:ext cx="12192000" cy="27181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3900" b="1" dirty="0">
                <a:solidFill>
                  <a:schemeClr val="bg1">
                    <a:alpha val="50000"/>
                  </a:schemeClr>
                </a:solidFill>
              </a:rPr>
              <a:t>EKSEMPEL</a:t>
            </a:r>
          </a:p>
        </p:txBody>
      </p:sp>
      <p:pic>
        <p:nvPicPr>
          <p:cNvPr id="879453707" name="Logoimage" descr="{&quot;templafy&quot;:{&quot;id&quot;:&quot;4f62b05f-99b1-4752-be37-76daf3b7b412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79997E79-4026-4219-B93D-7471CF96C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87389" y="0"/>
            <a:ext cx="11504612" cy="6858000"/>
          </a:xfrm>
        </p:spPr>
        <p:txBody>
          <a:bodyPr tIns="900000" anchor="ctr" anchorCtr="1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 for at indsætte billede</a:t>
            </a:r>
          </a:p>
        </p:txBody>
      </p:sp>
    </p:spTree>
    <p:extLst>
      <p:ext uri="{BB962C8B-B14F-4D97-AF65-F5344CB8AC3E}">
        <p14:creationId xmlns:p14="http://schemas.microsoft.com/office/powerpoint/2010/main" val="912210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dt billed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2" hidden="1">
            <a:extLst>
              <a:ext uri="{FF2B5EF4-FFF2-40B4-BE49-F238E27FC236}">
                <a16:creationId xmlns:a16="http://schemas.microsoft.com/office/drawing/2014/main" id="{49A5D83B-CF24-8005-22E9-48A20C5CF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0" name="Footer Placeholder 6" hidden="1">
            <a:extLst>
              <a:ext uri="{FF2B5EF4-FFF2-40B4-BE49-F238E27FC236}">
                <a16:creationId xmlns:a16="http://schemas.microsoft.com/office/drawing/2014/main" id="{B3194AA3-25CC-D01A-07CD-90E1E861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Slide Number Placeholder 8" hidden="1">
            <a:extLst>
              <a:ext uri="{FF2B5EF4-FFF2-40B4-BE49-F238E27FC236}">
                <a16:creationId xmlns:a16="http://schemas.microsoft.com/office/drawing/2014/main" id="{F946E5BE-4F3F-9AFB-649F-77688E2D8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0DAB5548-7253-48D6-B95B-F3D312A72220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ED395918-A70B-8865-A2E7-130CE3ED9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" t="9372" r="-2" b="6249"/>
          <a:stretch/>
        </p:blipFill>
        <p:spPr>
          <a:xfrm>
            <a:off x="-1509" y="0"/>
            <a:ext cx="12193509" cy="685800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0A17E8F-20A3-6F9E-15A3-6B8EE86DC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125" y="2287415"/>
            <a:ext cx="1852246" cy="1852246"/>
          </a:xfrm>
          <a:prstGeom prst="ellipse">
            <a:avLst/>
          </a:prstGeom>
          <a:solidFill>
            <a:schemeClr val="bg1">
              <a:alpha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a-DK" b="1" dirty="0">
                <a:solidFill>
                  <a:schemeClr val="tx1"/>
                </a:solidFill>
              </a:rPr>
              <a:t>Husk at indsætte nyt billede.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EFC1BAB-C56C-304E-EAF8-CB742D9AD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0" y="-465247"/>
            <a:ext cx="12192000" cy="27181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3900" b="1" dirty="0">
                <a:solidFill>
                  <a:schemeClr val="bg1">
                    <a:alpha val="50000"/>
                  </a:schemeClr>
                </a:solidFill>
              </a:rPr>
              <a:t>EKSEMPEL</a:t>
            </a: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034813DB-7D78-427C-B1A8-5DF9ECBC8B4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-1510" y="-4"/>
            <a:ext cx="12192000" cy="6861019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453337 h 6858000"/>
              <a:gd name="connsiteX5" fmla="*/ 228461 w 12192000"/>
              <a:gd name="connsiteY5" fmla="*/ 6453337 h 6858000"/>
              <a:gd name="connsiteX6" fmla="*/ 228461 w 12192000"/>
              <a:gd name="connsiteY6" fmla="*/ 6224543 h 6858000"/>
              <a:gd name="connsiteX7" fmla="*/ 457143 w 12192000"/>
              <a:gd name="connsiteY7" fmla="*/ 6224543 h 6858000"/>
              <a:gd name="connsiteX8" fmla="*/ 457143 w 12192000"/>
              <a:gd name="connsiteY8" fmla="*/ 6453337 h 6858000"/>
              <a:gd name="connsiteX9" fmla="*/ 685715 w 12192000"/>
              <a:gd name="connsiteY9" fmla="*/ 6453337 h 6858000"/>
              <a:gd name="connsiteX10" fmla="*/ 685715 w 12192000"/>
              <a:gd name="connsiteY10" fmla="*/ 5767511 h 6858000"/>
              <a:gd name="connsiteX11" fmla="*/ 457143 w 12192000"/>
              <a:gd name="connsiteY11" fmla="*/ 5767511 h 6858000"/>
              <a:gd name="connsiteX12" fmla="*/ 457143 w 12192000"/>
              <a:gd name="connsiteY12" fmla="*/ 5995528 h 6858000"/>
              <a:gd name="connsiteX13" fmla="*/ 228461 w 12192000"/>
              <a:gd name="connsiteY13" fmla="*/ 5995528 h 6858000"/>
              <a:gd name="connsiteX14" fmla="*/ 228461 w 12192000"/>
              <a:gd name="connsiteY14" fmla="*/ 5767511 h 6858000"/>
              <a:gd name="connsiteX15" fmla="*/ 0 w 12192000"/>
              <a:gd name="connsiteY15" fmla="*/ 5767511 h 6858000"/>
              <a:gd name="connsiteX0" fmla="*/ 0 w 12192000"/>
              <a:gd name="connsiteY0" fmla="*/ 0 h 6913830"/>
              <a:gd name="connsiteX1" fmla="*/ 12192000 w 12192000"/>
              <a:gd name="connsiteY1" fmla="*/ 0 h 6913830"/>
              <a:gd name="connsiteX2" fmla="*/ 12192000 w 12192000"/>
              <a:gd name="connsiteY2" fmla="*/ 6858000 h 6913830"/>
              <a:gd name="connsiteX3" fmla="*/ 3018 w 12192000"/>
              <a:gd name="connsiteY3" fmla="*/ 6913830 h 6913830"/>
              <a:gd name="connsiteX4" fmla="*/ 0 w 12192000"/>
              <a:gd name="connsiteY4" fmla="*/ 6453337 h 6913830"/>
              <a:gd name="connsiteX5" fmla="*/ 228461 w 12192000"/>
              <a:gd name="connsiteY5" fmla="*/ 6453337 h 6913830"/>
              <a:gd name="connsiteX6" fmla="*/ 228461 w 12192000"/>
              <a:gd name="connsiteY6" fmla="*/ 6224543 h 6913830"/>
              <a:gd name="connsiteX7" fmla="*/ 457143 w 12192000"/>
              <a:gd name="connsiteY7" fmla="*/ 6224543 h 6913830"/>
              <a:gd name="connsiteX8" fmla="*/ 457143 w 12192000"/>
              <a:gd name="connsiteY8" fmla="*/ 6453337 h 6913830"/>
              <a:gd name="connsiteX9" fmla="*/ 685715 w 12192000"/>
              <a:gd name="connsiteY9" fmla="*/ 6453337 h 6913830"/>
              <a:gd name="connsiteX10" fmla="*/ 685715 w 12192000"/>
              <a:gd name="connsiteY10" fmla="*/ 5767511 h 6913830"/>
              <a:gd name="connsiteX11" fmla="*/ 457143 w 12192000"/>
              <a:gd name="connsiteY11" fmla="*/ 5767511 h 6913830"/>
              <a:gd name="connsiteX12" fmla="*/ 457143 w 12192000"/>
              <a:gd name="connsiteY12" fmla="*/ 5995528 h 6913830"/>
              <a:gd name="connsiteX13" fmla="*/ 228461 w 12192000"/>
              <a:gd name="connsiteY13" fmla="*/ 5995528 h 6913830"/>
              <a:gd name="connsiteX14" fmla="*/ 228461 w 12192000"/>
              <a:gd name="connsiteY14" fmla="*/ 5767511 h 6913830"/>
              <a:gd name="connsiteX15" fmla="*/ 0 w 12192000"/>
              <a:gd name="connsiteY15" fmla="*/ 5767511 h 6913830"/>
              <a:gd name="connsiteX16" fmla="*/ 0 w 12192000"/>
              <a:gd name="connsiteY16" fmla="*/ 0 h 6913830"/>
              <a:gd name="connsiteX0" fmla="*/ 0 w 12192000"/>
              <a:gd name="connsiteY0" fmla="*/ 0 h 6913830"/>
              <a:gd name="connsiteX1" fmla="*/ 12192000 w 12192000"/>
              <a:gd name="connsiteY1" fmla="*/ 0 h 6913830"/>
              <a:gd name="connsiteX2" fmla="*/ 12188982 w 12192000"/>
              <a:gd name="connsiteY2" fmla="*/ 6913830 h 6913830"/>
              <a:gd name="connsiteX3" fmla="*/ 3018 w 12192000"/>
              <a:gd name="connsiteY3" fmla="*/ 6913830 h 6913830"/>
              <a:gd name="connsiteX4" fmla="*/ 0 w 12192000"/>
              <a:gd name="connsiteY4" fmla="*/ 6453337 h 6913830"/>
              <a:gd name="connsiteX5" fmla="*/ 228461 w 12192000"/>
              <a:gd name="connsiteY5" fmla="*/ 6453337 h 6913830"/>
              <a:gd name="connsiteX6" fmla="*/ 228461 w 12192000"/>
              <a:gd name="connsiteY6" fmla="*/ 6224543 h 6913830"/>
              <a:gd name="connsiteX7" fmla="*/ 457143 w 12192000"/>
              <a:gd name="connsiteY7" fmla="*/ 6224543 h 6913830"/>
              <a:gd name="connsiteX8" fmla="*/ 457143 w 12192000"/>
              <a:gd name="connsiteY8" fmla="*/ 6453337 h 6913830"/>
              <a:gd name="connsiteX9" fmla="*/ 685715 w 12192000"/>
              <a:gd name="connsiteY9" fmla="*/ 6453337 h 6913830"/>
              <a:gd name="connsiteX10" fmla="*/ 685715 w 12192000"/>
              <a:gd name="connsiteY10" fmla="*/ 5767511 h 6913830"/>
              <a:gd name="connsiteX11" fmla="*/ 457143 w 12192000"/>
              <a:gd name="connsiteY11" fmla="*/ 5767511 h 6913830"/>
              <a:gd name="connsiteX12" fmla="*/ 457143 w 12192000"/>
              <a:gd name="connsiteY12" fmla="*/ 5995528 h 6913830"/>
              <a:gd name="connsiteX13" fmla="*/ 228461 w 12192000"/>
              <a:gd name="connsiteY13" fmla="*/ 5995528 h 6913830"/>
              <a:gd name="connsiteX14" fmla="*/ 228461 w 12192000"/>
              <a:gd name="connsiteY14" fmla="*/ 5767511 h 6913830"/>
              <a:gd name="connsiteX15" fmla="*/ 0 w 12192000"/>
              <a:gd name="connsiteY15" fmla="*/ 5767511 h 6913830"/>
              <a:gd name="connsiteX16" fmla="*/ 0 w 12192000"/>
              <a:gd name="connsiteY16" fmla="*/ 0 h 6913830"/>
              <a:gd name="connsiteX0" fmla="*/ 0 w 12192000"/>
              <a:gd name="connsiteY0" fmla="*/ 0 h 6915339"/>
              <a:gd name="connsiteX1" fmla="*/ 12192000 w 12192000"/>
              <a:gd name="connsiteY1" fmla="*/ 0 h 6915339"/>
              <a:gd name="connsiteX2" fmla="*/ 12188982 w 12192000"/>
              <a:gd name="connsiteY2" fmla="*/ 6915339 h 6915339"/>
              <a:gd name="connsiteX3" fmla="*/ 3018 w 12192000"/>
              <a:gd name="connsiteY3" fmla="*/ 6913830 h 6915339"/>
              <a:gd name="connsiteX4" fmla="*/ 0 w 12192000"/>
              <a:gd name="connsiteY4" fmla="*/ 6453337 h 6915339"/>
              <a:gd name="connsiteX5" fmla="*/ 228461 w 12192000"/>
              <a:gd name="connsiteY5" fmla="*/ 6453337 h 6915339"/>
              <a:gd name="connsiteX6" fmla="*/ 228461 w 12192000"/>
              <a:gd name="connsiteY6" fmla="*/ 6224543 h 6915339"/>
              <a:gd name="connsiteX7" fmla="*/ 457143 w 12192000"/>
              <a:gd name="connsiteY7" fmla="*/ 6224543 h 6915339"/>
              <a:gd name="connsiteX8" fmla="*/ 457143 w 12192000"/>
              <a:gd name="connsiteY8" fmla="*/ 6453337 h 6915339"/>
              <a:gd name="connsiteX9" fmla="*/ 685715 w 12192000"/>
              <a:gd name="connsiteY9" fmla="*/ 6453337 h 6915339"/>
              <a:gd name="connsiteX10" fmla="*/ 685715 w 12192000"/>
              <a:gd name="connsiteY10" fmla="*/ 5767511 h 6915339"/>
              <a:gd name="connsiteX11" fmla="*/ 457143 w 12192000"/>
              <a:gd name="connsiteY11" fmla="*/ 5767511 h 6915339"/>
              <a:gd name="connsiteX12" fmla="*/ 457143 w 12192000"/>
              <a:gd name="connsiteY12" fmla="*/ 5995528 h 6915339"/>
              <a:gd name="connsiteX13" fmla="*/ 228461 w 12192000"/>
              <a:gd name="connsiteY13" fmla="*/ 5995528 h 6915339"/>
              <a:gd name="connsiteX14" fmla="*/ 228461 w 12192000"/>
              <a:gd name="connsiteY14" fmla="*/ 5767511 h 6915339"/>
              <a:gd name="connsiteX15" fmla="*/ 0 w 12192000"/>
              <a:gd name="connsiteY15" fmla="*/ 5767511 h 6915339"/>
              <a:gd name="connsiteX16" fmla="*/ 0 w 12192000"/>
              <a:gd name="connsiteY16" fmla="*/ 0 h 6915339"/>
              <a:gd name="connsiteX0" fmla="*/ 0 w 12192000"/>
              <a:gd name="connsiteY0" fmla="*/ 0 h 6915339"/>
              <a:gd name="connsiteX1" fmla="*/ 12192000 w 12192000"/>
              <a:gd name="connsiteY1" fmla="*/ 54320 h 6915339"/>
              <a:gd name="connsiteX2" fmla="*/ 12188982 w 12192000"/>
              <a:gd name="connsiteY2" fmla="*/ 6915339 h 6915339"/>
              <a:gd name="connsiteX3" fmla="*/ 3018 w 12192000"/>
              <a:gd name="connsiteY3" fmla="*/ 6913830 h 6915339"/>
              <a:gd name="connsiteX4" fmla="*/ 0 w 12192000"/>
              <a:gd name="connsiteY4" fmla="*/ 6453337 h 6915339"/>
              <a:gd name="connsiteX5" fmla="*/ 228461 w 12192000"/>
              <a:gd name="connsiteY5" fmla="*/ 6453337 h 6915339"/>
              <a:gd name="connsiteX6" fmla="*/ 228461 w 12192000"/>
              <a:gd name="connsiteY6" fmla="*/ 6224543 h 6915339"/>
              <a:gd name="connsiteX7" fmla="*/ 457143 w 12192000"/>
              <a:gd name="connsiteY7" fmla="*/ 6224543 h 6915339"/>
              <a:gd name="connsiteX8" fmla="*/ 457143 w 12192000"/>
              <a:gd name="connsiteY8" fmla="*/ 6453337 h 6915339"/>
              <a:gd name="connsiteX9" fmla="*/ 685715 w 12192000"/>
              <a:gd name="connsiteY9" fmla="*/ 6453337 h 6915339"/>
              <a:gd name="connsiteX10" fmla="*/ 685715 w 12192000"/>
              <a:gd name="connsiteY10" fmla="*/ 5767511 h 6915339"/>
              <a:gd name="connsiteX11" fmla="*/ 457143 w 12192000"/>
              <a:gd name="connsiteY11" fmla="*/ 5767511 h 6915339"/>
              <a:gd name="connsiteX12" fmla="*/ 457143 w 12192000"/>
              <a:gd name="connsiteY12" fmla="*/ 5995528 h 6915339"/>
              <a:gd name="connsiteX13" fmla="*/ 228461 w 12192000"/>
              <a:gd name="connsiteY13" fmla="*/ 5995528 h 6915339"/>
              <a:gd name="connsiteX14" fmla="*/ 228461 w 12192000"/>
              <a:gd name="connsiteY14" fmla="*/ 5767511 h 6915339"/>
              <a:gd name="connsiteX15" fmla="*/ 0 w 12192000"/>
              <a:gd name="connsiteY15" fmla="*/ 5767511 h 6915339"/>
              <a:gd name="connsiteX16" fmla="*/ 0 w 12192000"/>
              <a:gd name="connsiteY16" fmla="*/ 0 h 6915339"/>
              <a:gd name="connsiteX0" fmla="*/ 0 w 12193509"/>
              <a:gd name="connsiteY0" fmla="*/ 1509 h 6861019"/>
              <a:gd name="connsiteX1" fmla="*/ 12193509 w 12193509"/>
              <a:gd name="connsiteY1" fmla="*/ 0 h 6861019"/>
              <a:gd name="connsiteX2" fmla="*/ 12190491 w 12193509"/>
              <a:gd name="connsiteY2" fmla="*/ 6861019 h 6861019"/>
              <a:gd name="connsiteX3" fmla="*/ 4527 w 12193509"/>
              <a:gd name="connsiteY3" fmla="*/ 6859510 h 6861019"/>
              <a:gd name="connsiteX4" fmla="*/ 1509 w 12193509"/>
              <a:gd name="connsiteY4" fmla="*/ 6399017 h 6861019"/>
              <a:gd name="connsiteX5" fmla="*/ 229970 w 12193509"/>
              <a:gd name="connsiteY5" fmla="*/ 6399017 h 6861019"/>
              <a:gd name="connsiteX6" fmla="*/ 229970 w 12193509"/>
              <a:gd name="connsiteY6" fmla="*/ 6170223 h 6861019"/>
              <a:gd name="connsiteX7" fmla="*/ 458652 w 12193509"/>
              <a:gd name="connsiteY7" fmla="*/ 6170223 h 6861019"/>
              <a:gd name="connsiteX8" fmla="*/ 458652 w 12193509"/>
              <a:gd name="connsiteY8" fmla="*/ 6399017 h 6861019"/>
              <a:gd name="connsiteX9" fmla="*/ 687224 w 12193509"/>
              <a:gd name="connsiteY9" fmla="*/ 6399017 h 6861019"/>
              <a:gd name="connsiteX10" fmla="*/ 687224 w 12193509"/>
              <a:gd name="connsiteY10" fmla="*/ 5713191 h 6861019"/>
              <a:gd name="connsiteX11" fmla="*/ 458652 w 12193509"/>
              <a:gd name="connsiteY11" fmla="*/ 5713191 h 6861019"/>
              <a:gd name="connsiteX12" fmla="*/ 458652 w 12193509"/>
              <a:gd name="connsiteY12" fmla="*/ 5941208 h 6861019"/>
              <a:gd name="connsiteX13" fmla="*/ 229970 w 12193509"/>
              <a:gd name="connsiteY13" fmla="*/ 5941208 h 6861019"/>
              <a:gd name="connsiteX14" fmla="*/ 229970 w 12193509"/>
              <a:gd name="connsiteY14" fmla="*/ 5713191 h 6861019"/>
              <a:gd name="connsiteX15" fmla="*/ 1509 w 12193509"/>
              <a:gd name="connsiteY15" fmla="*/ 5713191 h 6861019"/>
              <a:gd name="connsiteX16" fmla="*/ 0 w 12193509"/>
              <a:gd name="connsiteY16" fmla="*/ 1509 h 6861019"/>
              <a:gd name="connsiteX0" fmla="*/ 0 w 12193509"/>
              <a:gd name="connsiteY0" fmla="*/ 1509 h 6861019"/>
              <a:gd name="connsiteX1" fmla="*/ 12193509 w 12193509"/>
              <a:gd name="connsiteY1" fmla="*/ 0 h 6861019"/>
              <a:gd name="connsiteX2" fmla="*/ 12190491 w 12193509"/>
              <a:gd name="connsiteY2" fmla="*/ 6861019 h 6861019"/>
              <a:gd name="connsiteX3" fmla="*/ 696 w 12193509"/>
              <a:gd name="connsiteY3" fmla="*/ 6859510 h 6861019"/>
              <a:gd name="connsiteX4" fmla="*/ 1509 w 12193509"/>
              <a:gd name="connsiteY4" fmla="*/ 6399017 h 6861019"/>
              <a:gd name="connsiteX5" fmla="*/ 229970 w 12193509"/>
              <a:gd name="connsiteY5" fmla="*/ 6399017 h 6861019"/>
              <a:gd name="connsiteX6" fmla="*/ 229970 w 12193509"/>
              <a:gd name="connsiteY6" fmla="*/ 6170223 h 6861019"/>
              <a:gd name="connsiteX7" fmla="*/ 458652 w 12193509"/>
              <a:gd name="connsiteY7" fmla="*/ 6170223 h 6861019"/>
              <a:gd name="connsiteX8" fmla="*/ 458652 w 12193509"/>
              <a:gd name="connsiteY8" fmla="*/ 6399017 h 6861019"/>
              <a:gd name="connsiteX9" fmla="*/ 687224 w 12193509"/>
              <a:gd name="connsiteY9" fmla="*/ 6399017 h 6861019"/>
              <a:gd name="connsiteX10" fmla="*/ 687224 w 12193509"/>
              <a:gd name="connsiteY10" fmla="*/ 5713191 h 6861019"/>
              <a:gd name="connsiteX11" fmla="*/ 458652 w 12193509"/>
              <a:gd name="connsiteY11" fmla="*/ 5713191 h 6861019"/>
              <a:gd name="connsiteX12" fmla="*/ 458652 w 12193509"/>
              <a:gd name="connsiteY12" fmla="*/ 5941208 h 6861019"/>
              <a:gd name="connsiteX13" fmla="*/ 229970 w 12193509"/>
              <a:gd name="connsiteY13" fmla="*/ 5941208 h 6861019"/>
              <a:gd name="connsiteX14" fmla="*/ 229970 w 12193509"/>
              <a:gd name="connsiteY14" fmla="*/ 5713191 h 6861019"/>
              <a:gd name="connsiteX15" fmla="*/ 1509 w 12193509"/>
              <a:gd name="connsiteY15" fmla="*/ 5713191 h 6861019"/>
              <a:gd name="connsiteX16" fmla="*/ 0 w 12193509"/>
              <a:gd name="connsiteY16" fmla="*/ 1509 h 6861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3509" h="6861019">
                <a:moveTo>
                  <a:pt x="0" y="1509"/>
                </a:moveTo>
                <a:lnTo>
                  <a:pt x="12193509" y="0"/>
                </a:lnTo>
                <a:lnTo>
                  <a:pt x="12190491" y="6861019"/>
                </a:lnTo>
                <a:lnTo>
                  <a:pt x="696" y="6859510"/>
                </a:lnTo>
                <a:lnTo>
                  <a:pt x="1509" y="6399017"/>
                </a:lnTo>
                <a:lnTo>
                  <a:pt x="229970" y="6399017"/>
                </a:lnTo>
                <a:lnTo>
                  <a:pt x="229970" y="6170223"/>
                </a:lnTo>
                <a:lnTo>
                  <a:pt x="458652" y="6170223"/>
                </a:lnTo>
                <a:lnTo>
                  <a:pt x="458652" y="6399017"/>
                </a:lnTo>
                <a:lnTo>
                  <a:pt x="687224" y="6399017"/>
                </a:lnTo>
                <a:lnTo>
                  <a:pt x="687224" y="5713191"/>
                </a:lnTo>
                <a:lnTo>
                  <a:pt x="458652" y="5713191"/>
                </a:lnTo>
                <a:lnTo>
                  <a:pt x="458652" y="5941208"/>
                </a:lnTo>
                <a:lnTo>
                  <a:pt x="229970" y="5941208"/>
                </a:lnTo>
                <a:lnTo>
                  <a:pt x="229970" y="5713191"/>
                </a:lnTo>
                <a:lnTo>
                  <a:pt x="1509" y="5713191"/>
                </a:lnTo>
                <a:lnTo>
                  <a:pt x="0" y="1509"/>
                </a:lnTo>
                <a:close/>
              </a:path>
            </a:pathLst>
          </a:custGeom>
        </p:spPr>
        <p:txBody>
          <a:bodyPr wrap="square" tIns="900000" anchor="ctr" anchorCtr="0">
            <a:noAutofit/>
          </a:bodyPr>
          <a:lstStyle>
            <a:lvl1pPr marL="0" indent="0" algn="ctr">
              <a:buNone/>
              <a:defRPr sz="22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pic>
        <p:nvPicPr>
          <p:cNvPr id="774622562" name="Logoimage" descr="{&quot;templafy&quot;:{&quot;id&quot;:&quot;e01e60f3-3e74-4b78-9ec1-3e38fdb02251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67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49DD8573-7CBB-4652-800A-962EBE3F4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37273E1E-FA5D-4987-9D9D-4AC13F5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68CBB00-DBDA-4CD8-9C6E-1AFB11208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464713427" name="Logoimage" descr="{&quot;templafy&quot;:{&quot;id&quot;:&quot;d2c59364-e648-4fb5-9a4d-9eb080041a5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2106019172" name="ExtralogoBottomimage" descr="{&quot;templafy&quot;:{&quot;id&quot;:&quot;fb42b5e6-1c82-47e9-bc39-d6642207c16f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919464970" name="ExtralogoTopimage" descr="{&quot;templafy&quot;:{&quot;id&quot;:&quot;07a2f8a9-ab3d-46ea-ad51-b760f025eb25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7" name="Virksomhed" descr="{&quot;templafy&quot;:{&quot;id&quot;:&quot;93a78116-0690-445b-9d85-19743d944b79&quot;}}">
            <a:extLst>
              <a:ext uri="{FF2B5EF4-FFF2-40B4-BE49-F238E27FC236}">
                <a16:creationId xmlns:a16="http://schemas.microsoft.com/office/drawing/2014/main" id="{E7FAE951-1CCE-D044-A5E5-E865BF1444B5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1" name="Titel" descr="{&quot;templafy&quot;:{&quot;id&quot;:&quot;f83debab-1a22-4fa3-a038-70c6e364a5c4&quot;}}">
            <a:extLst>
              <a:ext uri="{FF2B5EF4-FFF2-40B4-BE49-F238E27FC236}">
                <a16:creationId xmlns:a16="http://schemas.microsoft.com/office/drawing/2014/main" id="{AC9789B1-B1CE-D7FF-3EE9-41BAAA0B422A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a5ccc050-9821-4450-9851-e852e6f52e79&quot;}}">
            <a:extLst>
              <a:ext uri="{FF2B5EF4-FFF2-40B4-BE49-F238E27FC236}">
                <a16:creationId xmlns:a16="http://schemas.microsoft.com/office/drawing/2014/main" id="{BC3409DC-AF70-C674-C7AC-87B2EFBB5FD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42b81a2c-6fca-413c-aa26-021a8ffdeeb9&quot;}}">
            <a:extLst>
              <a:ext uri="{FF2B5EF4-FFF2-40B4-BE49-F238E27FC236}">
                <a16:creationId xmlns:a16="http://schemas.microsoft.com/office/drawing/2014/main" id="{300F5851-07AE-CC08-8C6F-5D2C9E1945A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4" name="CenterFreeText" descr="{&quot;templafy&quot;:{&quot;id&quot;:&quot;bc1dde5a-621f-4549-8605-9a83fefd1774&quot;}}">
            <a:extLst>
              <a:ext uri="{FF2B5EF4-FFF2-40B4-BE49-F238E27FC236}">
                <a16:creationId xmlns:a16="http://schemas.microsoft.com/office/drawing/2014/main" id="{97D6EBDB-D75D-D78D-8228-03EA9D94DBB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fb3429a9-658e-4cb9-82d1-bdf9bfdab954&quot;}}" hidden="1">
            <a:extLst>
              <a:ext uri="{FF2B5EF4-FFF2-40B4-BE49-F238E27FC236}">
                <a16:creationId xmlns:a16="http://schemas.microsoft.com/office/drawing/2014/main" id="{2BAA6C32-C9DF-985E-2528-F4E04E950429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1127125" y="1990800"/>
            <a:ext cx="10371275" cy="3708000"/>
          </a:xfrm>
        </p:spPr>
        <p:txBody>
          <a:bodyPr anchor="t" anchorCtr="0"/>
          <a:lstStyle>
            <a:lvl1pPr>
              <a:defRPr sz="3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38pt skrives her</a:t>
            </a:r>
            <a:br>
              <a:rPr lang="da-DK" dirty="0"/>
            </a:br>
            <a:r>
              <a:rPr lang="da-DK" dirty="0"/>
              <a:t>i to eller flere linjer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1CD4B-05ED-D2F2-74A7-8BA4A38C2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65125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Én tekstspalte - farvet baggrund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1ADD90D0-F6A3-4F85-A196-6E7F39CAA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ooter Placeholder 5" hidden="1">
            <a:extLst>
              <a:ext uri="{FF2B5EF4-FFF2-40B4-BE49-F238E27FC236}">
                <a16:creationId xmlns:a16="http://schemas.microsoft.com/office/drawing/2014/main" id="{84A09467-3A38-402F-9ED6-D89FA586B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63817886" name="Logoimage" descr="{&quot;templafy&quot;:{&quot;id&quot;:&quot;ed77ea5b-6b80-42d2-9eb0-d7e79a78d85a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050862963" name="ExtralogoBottomimage" descr="{&quot;templafy&quot;:{&quot;id&quot;:&quot;578d885b-a8f1-4e96-82cd-fbf9f04ed45c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97869498" name="ExtralogoTopimage" descr="{&quot;templafy&quot;:{&quot;id&quot;:&quot;8c364ebb-02fb-4fd1-aca0-cbe1244c9af0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7" name="Virksomhed" descr="{&quot;templafy&quot;:{&quot;id&quot;:&quot;6a732070-81f7-40f5-86ea-91431304a558&quot;}}">
            <a:extLst>
              <a:ext uri="{FF2B5EF4-FFF2-40B4-BE49-F238E27FC236}">
                <a16:creationId xmlns:a16="http://schemas.microsoft.com/office/drawing/2014/main" id="{0FB369D3-9BCD-F2DA-658F-22E8E2B2622C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23" name="Titel" descr="{&quot;templafy&quot;:{&quot;id&quot;:&quot;d27c79ba-4220-44be-822e-50202cfa23a5&quot;}}">
            <a:extLst>
              <a:ext uri="{FF2B5EF4-FFF2-40B4-BE49-F238E27FC236}">
                <a16:creationId xmlns:a16="http://schemas.microsoft.com/office/drawing/2014/main" id="{294AE339-9C4F-DEC4-D1F6-DB15781A718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Navn" descr="{&quot;templafy&quot;:{&quot;id&quot;:&quot;4d2c31d0-6fb5-4c35-bf08-daef87fb2551&quot;}}">
            <a:extLst>
              <a:ext uri="{FF2B5EF4-FFF2-40B4-BE49-F238E27FC236}">
                <a16:creationId xmlns:a16="http://schemas.microsoft.com/office/drawing/2014/main" id="{C17B2358-47B8-DC9E-82CB-0042E1B89A07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25" name="Dato" descr="{&quot;templafy&quot;:{&quot;id&quot;:&quot;d30bd08c-5f4f-4b4b-9a8b-2d431314fe7f&quot;}}">
            <a:extLst>
              <a:ext uri="{FF2B5EF4-FFF2-40B4-BE49-F238E27FC236}">
                <a16:creationId xmlns:a16="http://schemas.microsoft.com/office/drawing/2014/main" id="{DB0E60C3-DDB9-3C1B-73C8-71C0224F67D5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2" name="CenterFreeText" descr="{&quot;templafy&quot;:{&quot;id&quot;:&quot;061671da-c637-4eed-8bcc-c923008a0e40&quot;}}">
            <a:extLst>
              <a:ext uri="{FF2B5EF4-FFF2-40B4-BE49-F238E27FC236}">
                <a16:creationId xmlns:a16="http://schemas.microsoft.com/office/drawing/2014/main" id="{75808C1F-B29E-DCAE-F288-DEDEA777B21C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enter" descr="{&quot;templafy&quot;:{&quot;id&quot;:&quot;0b819853-9fdc-4fdf-a221-a21b9bbeff13&quot;}}" hidden="1">
            <a:extLst>
              <a:ext uri="{FF2B5EF4-FFF2-40B4-BE49-F238E27FC236}">
                <a16:creationId xmlns:a16="http://schemas.microsoft.com/office/drawing/2014/main" id="{18229CC5-A723-9F91-A1BA-14078A282E96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E005D95-5BE7-44A6-9245-79D170D3E0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800" y="871200"/>
            <a:ext cx="10371600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4DB57367-B34F-4F3D-9CB4-5407F22CD54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1989137"/>
            <a:ext cx="10371275" cy="3708000"/>
          </a:xfrm>
        </p:spPr>
        <p:txBody>
          <a:bodyPr/>
          <a:lstStyle>
            <a:lvl1pPr marL="270000" indent="-270000">
              <a:defRPr/>
            </a:lvl1pPr>
            <a:lvl2pPr marL="630000" indent="-270000">
              <a:defRPr/>
            </a:lvl2pPr>
            <a:lvl3pPr marL="936000" indent="-234000">
              <a:defRPr/>
            </a:lvl3pPr>
            <a:lvl4pPr marL="1296000" indent="-216000">
              <a:defRPr/>
            </a:lvl4pPr>
            <a:lvl5pPr marL="1656000" indent="-216000">
              <a:defRPr/>
            </a:lvl5pPr>
            <a:lvl6pPr marL="1998000" indent="-180000">
              <a:defRPr/>
            </a:lvl6pPr>
            <a:lvl7pPr marL="2358000" indent="-180000">
              <a:defRPr/>
            </a:lvl7pPr>
            <a:lvl8pPr marL="2718000" indent="-180000">
              <a:defRPr/>
            </a:lvl8pPr>
            <a:lvl9pPr marL="2718000" indent="-180000">
              <a:defRPr sz="1000"/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522E1F5-E5BA-C8B4-49A0-F3BCCB1FE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4749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spalter - farvet baggrund"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CADD77DC-6DD3-5A31-B6F3-E13FFBB59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26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1ADD90D0-F6A3-4F85-A196-6E7F39CAA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ooter Placeholder 5" hidden="1">
            <a:extLst>
              <a:ext uri="{FF2B5EF4-FFF2-40B4-BE49-F238E27FC236}">
                <a16:creationId xmlns:a16="http://schemas.microsoft.com/office/drawing/2014/main" id="{84A09467-3A38-402F-9ED6-D89FA586B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12713021" name="Logoimage" descr="{&quot;templafy&quot;:{&quot;id&quot;:&quot;972c92dd-0ea9-4c7e-aa0c-6b781b3976a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27" name="Titel" descr="{&quot;templafy&quot;:{&quot;id&quot;:&quot;cdd66b27-de00-4c70-b8a9-8a77290e7bf6&quot;}}" hidden="1">
            <a:extLst>
              <a:ext uri="{FF2B5EF4-FFF2-40B4-BE49-F238E27FC236}">
                <a16:creationId xmlns:a16="http://schemas.microsoft.com/office/drawing/2014/main" id="{DC35E46B-5B16-BEA1-B3B1-7E8460BC0C6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da-DK" sz="1000" dirty="0">
              <a:solidFill>
                <a:schemeClr val="tx1"/>
              </a:solidFill>
            </a:endParaRPr>
          </a:p>
        </p:txBody>
      </p:sp>
      <p:sp>
        <p:nvSpPr>
          <p:cNvPr id="28" name="Dato" descr="{&quot;templafy&quot;:{&quot;id&quot;:&quot;7c0d26db-b6c9-4a1a-9d1b-f9066234c4be&quot;}}" hidden="1">
            <a:extLst>
              <a:ext uri="{FF2B5EF4-FFF2-40B4-BE49-F238E27FC236}">
                <a16:creationId xmlns:a16="http://schemas.microsoft.com/office/drawing/2014/main" id="{1965E611-DD8D-33B8-5E0B-64588099E32D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29" name="Navn" descr="{&quot;templafy&quot;:{&quot;id&quot;:&quot;7006bf87-2b32-49d1-a3bf-54eefc034a65&quot;}}">
            <a:extLst>
              <a:ext uri="{FF2B5EF4-FFF2-40B4-BE49-F238E27FC236}">
                <a16:creationId xmlns:a16="http://schemas.microsoft.com/office/drawing/2014/main" id="{0DBE8C23-E89E-0D1C-692A-30291DD521FA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3" name="Virksomhed" descr="{&quot;templafy&quot;:{&quot;id&quot;:&quot;c59ef9a1-1526-4494-8a12-3fe90ebd117c&quot;}}">
            <a:extLst>
              <a:ext uri="{FF2B5EF4-FFF2-40B4-BE49-F238E27FC236}">
                <a16:creationId xmlns:a16="http://schemas.microsoft.com/office/drawing/2014/main" id="{E305AAB3-E75B-97BF-1BD8-75AD4040EFBB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tx1"/>
                </a:solidFill>
              </a:rPr>
              <a:t>Herlev og Gentofte Hospital</a:t>
            </a:r>
          </a:p>
        </p:txBody>
      </p:sp>
      <p:pic>
        <p:nvPicPr>
          <p:cNvPr id="2127030110" name="ExtraBottomlogoimage" descr="{&quot;templafy&quot;:{&quot;id&quot;:&quot;73be959e-1346-4ca2-b85f-43d124d522cd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200" y="6318000"/>
            <a:ext cx="1324800" cy="421200"/>
          </a:xfrm>
          <a:prstGeom prst="rect">
            <a:avLst/>
          </a:prstGeom>
        </p:spPr>
      </p:pic>
      <p:pic>
        <p:nvPicPr>
          <p:cNvPr id="238678679" name="ExtraToplogoimage" descr="{&quot;templafy&quot;:{&quot;id&quot;:&quot;4e5139b8-a1e9-441f-965b-2a90fe5998b7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5" name="CenterFreeText" descr="{&quot;templafy&quot;:{&quot;id&quot;:&quot;8c8d69f4-a7b6-42d1-9c97-8e2863fb47e3&quot;}}">
            <a:extLst>
              <a:ext uri="{FF2B5EF4-FFF2-40B4-BE49-F238E27FC236}">
                <a16:creationId xmlns:a16="http://schemas.microsoft.com/office/drawing/2014/main" id="{F8137F2A-7601-FAA5-A638-441CAC43DB37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6" name="Center" descr="{&quot;templafy&quot;:{&quot;id&quot;:&quot;3755633a-8eb3-4022-b506-dcce2431a93d&quot;}}" hidden="1">
            <a:extLst>
              <a:ext uri="{FF2B5EF4-FFF2-40B4-BE49-F238E27FC236}">
                <a16:creationId xmlns:a16="http://schemas.microsoft.com/office/drawing/2014/main" id="{6100CD99-E73A-912B-FF74-E4FB4E3AADB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75F2476D-903E-4CCE-9C1C-BB4A4CE91F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871200"/>
            <a:ext cx="10371275" cy="828837"/>
          </a:xfrm>
        </p:spPr>
        <p:txBody>
          <a:bodyPr/>
          <a:lstStyle>
            <a:lvl1pPr>
              <a:lnSpc>
                <a:spcPct val="85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CD7A2D-C528-09F0-20C5-6287C49DC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AB5548-7253-48D6-B95B-F3D312A7222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DD26BB76-CA51-E5DD-A255-A0A0A31F461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5" y="1990800"/>
            <a:ext cx="5004000" cy="3708000"/>
          </a:xfrm>
        </p:spPr>
        <p:txBody>
          <a:bodyPr/>
          <a:lstStyle>
            <a:lvl1pPr marL="126000" indent="-126000">
              <a:buClrTx/>
              <a:defRPr sz="1800"/>
            </a:lvl1pPr>
            <a:lvl2pPr marL="450000" indent="-108000">
              <a:buClrTx/>
              <a:defRPr sz="1600"/>
            </a:lvl2pPr>
            <a:lvl3pPr marL="810000" indent="-108000">
              <a:buClrTx/>
              <a:defRPr sz="1400"/>
            </a:lvl3pPr>
            <a:lvl4pPr marL="1152000" indent="-90000">
              <a:buClrTx/>
              <a:defRPr sz="1200"/>
            </a:lvl4pPr>
            <a:lvl5pPr marL="1512000" indent="-90000">
              <a:buClrTx/>
              <a:defRPr sz="1000"/>
            </a:lvl5pPr>
            <a:lvl6pPr marL="1872000">
              <a:buClrTx/>
              <a:defRPr sz="1000"/>
            </a:lvl6pPr>
            <a:lvl7pPr marL="2232000">
              <a:buClrTx/>
              <a:defRPr sz="1000"/>
            </a:lvl7pPr>
            <a:lvl8pPr marL="2592000">
              <a:buClrTx/>
              <a:defRPr sz="1000"/>
            </a:lvl8pPr>
            <a:lvl9pPr marL="2952000">
              <a:buClrTx/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7" name="Pladsholder til indhold 3">
            <a:extLst>
              <a:ext uri="{FF2B5EF4-FFF2-40B4-BE49-F238E27FC236}">
                <a16:creationId xmlns:a16="http://schemas.microsoft.com/office/drawing/2014/main" id="{2E634F80-6FE3-DF62-8CD8-2DC2559A16C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00613" y="1990800"/>
            <a:ext cx="5004000" cy="3708000"/>
          </a:xfrm>
        </p:spPr>
        <p:txBody>
          <a:bodyPr/>
          <a:lstStyle>
            <a:lvl1pPr marL="126000" indent="-126000">
              <a:buClrTx/>
              <a:defRPr sz="1800"/>
            </a:lvl1pPr>
            <a:lvl2pPr marL="450000" indent="-108000">
              <a:buClrTx/>
              <a:defRPr sz="1600"/>
            </a:lvl2pPr>
            <a:lvl3pPr marL="810000" indent="-108000">
              <a:buClrTx/>
              <a:defRPr sz="1400"/>
            </a:lvl3pPr>
            <a:lvl4pPr marL="1152000" indent="-90000">
              <a:buClrTx/>
              <a:defRPr sz="1200"/>
            </a:lvl4pPr>
            <a:lvl5pPr marL="1512000" indent="-90000">
              <a:buClrTx/>
              <a:defRPr sz="1000"/>
            </a:lvl5pPr>
            <a:lvl6pPr marL="1872000">
              <a:buClrTx/>
              <a:defRPr sz="1000"/>
            </a:lvl6pPr>
            <a:lvl7pPr marL="2232000">
              <a:buClrTx/>
              <a:defRPr sz="1000"/>
            </a:lvl7pPr>
            <a:lvl8pPr marL="2592000">
              <a:buClrTx/>
              <a:defRPr sz="1000"/>
            </a:lvl8pPr>
            <a:lvl9pPr marL="2952000">
              <a:buClrTx/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3209671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illede 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49DD8573-7CBB-4652-800A-962EBE3F4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37273E1E-FA5D-4987-9D9D-4AC13F5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32478155" name="Logoimage" descr="{&quot;templafy&quot;:{&quot;id&quot;:&quot;231d32a0-47b5-455d-a04e-049b8cbec00d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847058018" name="ExtralogoBottomimage" descr="{&quot;templafy&quot;:{&quot;id&quot;:&quot;78c9cb9e-0d27-4e4a-9c51-e08680adb54c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207254971" name="ExtralogoTopimage" descr="{&quot;templafy&quot;:{&quot;id&quot;:&quot;79200b1f-31a9-4f18-9ce4-7e021c5e680c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7" name="Virksomhed" descr="{&quot;templafy&quot;:{&quot;id&quot;:&quot;a2bc9357-fa00-453d-bbde-f0edf100c5f0&quot;}}">
            <a:extLst>
              <a:ext uri="{FF2B5EF4-FFF2-40B4-BE49-F238E27FC236}">
                <a16:creationId xmlns:a16="http://schemas.microsoft.com/office/drawing/2014/main" id="{DF71BBB0-C73F-872B-2579-3887B40AC69F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0" name="Titel" descr="{&quot;templafy&quot;:{&quot;id&quot;:&quot;de2d97dd-9f53-4a5a-9e27-d6a1c442341b&quot;}}">
            <a:extLst>
              <a:ext uri="{FF2B5EF4-FFF2-40B4-BE49-F238E27FC236}">
                <a16:creationId xmlns:a16="http://schemas.microsoft.com/office/drawing/2014/main" id="{E011F6EF-9285-EE1F-E3AE-A25E66535DB6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Navn" descr="{&quot;templafy&quot;:{&quot;id&quot;:&quot;70107f75-4a5c-4d9a-999e-e329f78a04df&quot;}}">
            <a:extLst>
              <a:ext uri="{FF2B5EF4-FFF2-40B4-BE49-F238E27FC236}">
                <a16:creationId xmlns:a16="http://schemas.microsoft.com/office/drawing/2014/main" id="{19597770-8C61-6EDD-1A3F-60F7871D65F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2" name="Dato" descr="{&quot;templafy&quot;:{&quot;id&quot;:&quot;d3e31f1d-7ce9-4597-af8a-8e023aea407f&quot;}}">
            <a:extLst>
              <a:ext uri="{FF2B5EF4-FFF2-40B4-BE49-F238E27FC236}">
                <a16:creationId xmlns:a16="http://schemas.microsoft.com/office/drawing/2014/main" id="{36B6A311-0DEE-D2F6-45DE-AD5FCB8DC9F9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3" name="CenterFreeText" descr="{&quot;templafy&quot;:{&quot;id&quot;:&quot;72f249c3-7eaf-4757-af01-ba6ad6793b35&quot;}}">
            <a:extLst>
              <a:ext uri="{FF2B5EF4-FFF2-40B4-BE49-F238E27FC236}">
                <a16:creationId xmlns:a16="http://schemas.microsoft.com/office/drawing/2014/main" id="{20904CD1-6F68-5B4E-E10A-CB381C30BFD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Center" descr="{&quot;templafy&quot;:{&quot;id&quot;:&quot;39d22979-4e77-40d6-88e2-3573eaa88320&quot;}}" hidden="1">
            <a:extLst>
              <a:ext uri="{FF2B5EF4-FFF2-40B4-BE49-F238E27FC236}">
                <a16:creationId xmlns:a16="http://schemas.microsoft.com/office/drawing/2014/main" id="{F65B4CA0-F756-7944-D523-961E83DA5E1E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32" name="Titel 1">
            <a:extLst>
              <a:ext uri="{FF2B5EF4-FFF2-40B4-BE49-F238E27FC236}">
                <a16:creationId xmlns:a16="http://schemas.microsoft.com/office/drawing/2014/main" id="{4CDF0DB2-1037-4B3D-9866-85FC4F8951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6" y="872078"/>
            <a:ext cx="5005388" cy="8269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teksten vokser opad </a:t>
            </a:r>
            <a:endParaRPr lang="en-GB" dirty="0"/>
          </a:p>
        </p:txBody>
      </p:sp>
      <p:sp>
        <p:nvSpPr>
          <p:cNvPr id="34" name="Pladsholder til indhold 2">
            <a:extLst>
              <a:ext uri="{FF2B5EF4-FFF2-40B4-BE49-F238E27FC236}">
                <a16:creationId xmlns:a16="http://schemas.microsoft.com/office/drawing/2014/main" id="{4F6C9FCB-BFA0-43B3-A8D2-73B806091F7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127126" y="1990800"/>
            <a:ext cx="5005388" cy="3708000"/>
          </a:xfrm>
        </p:spPr>
        <p:txBody>
          <a:bodyPr/>
          <a:lstStyle>
            <a:lvl1pPr marL="270000" indent="-270000">
              <a:defRPr baseline="0">
                <a:solidFill>
                  <a:schemeClr val="tx1"/>
                </a:solidFill>
              </a:defRPr>
            </a:lvl1pPr>
            <a:lvl2pPr marL="630000" indent="-270000">
              <a:defRPr>
                <a:solidFill>
                  <a:schemeClr val="tx1"/>
                </a:solidFill>
              </a:defRPr>
            </a:lvl2pPr>
            <a:lvl3pPr marL="936000" indent="-234000">
              <a:defRPr>
                <a:solidFill>
                  <a:schemeClr val="tx1"/>
                </a:solidFill>
              </a:defRPr>
            </a:lvl3pPr>
            <a:lvl4pPr marL="1296000" indent="-216000">
              <a:defRPr>
                <a:solidFill>
                  <a:schemeClr val="tx1"/>
                </a:solidFill>
              </a:defRPr>
            </a:lvl4pPr>
            <a:lvl5pPr marL="1656000" indent="-216000">
              <a:defRPr>
                <a:solidFill>
                  <a:schemeClr val="tx1"/>
                </a:solidFill>
              </a:defRPr>
            </a:lvl5pPr>
            <a:lvl6pPr marL="1818000" indent="0">
              <a:buNone/>
              <a:defRPr>
                <a:solidFill>
                  <a:schemeClr val="tx1"/>
                </a:solidFill>
              </a:defRPr>
            </a:lvl6pPr>
            <a:lvl7pPr marL="2178000" indent="0">
              <a:buNone/>
              <a:defRPr>
                <a:solidFill>
                  <a:schemeClr val="tx1"/>
                </a:solidFill>
              </a:defRPr>
            </a:lvl7pPr>
            <a:lvl8pPr marL="2538000" indent="0">
              <a:buNone/>
              <a:defRPr>
                <a:solidFill>
                  <a:schemeClr val="tx1"/>
                </a:solidFill>
              </a:defRPr>
            </a:lvl8pPr>
            <a:lvl9pPr marL="2538000" indent="0">
              <a:buNone/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22pt skrives her, eller tabel og diagram indsættes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8"/>
            <a:endParaRPr lang="da-DK" dirty="0"/>
          </a:p>
        </p:txBody>
      </p:sp>
      <p:sp>
        <p:nvSpPr>
          <p:cNvPr id="33" name="Pladsholder til billede 2">
            <a:extLst>
              <a:ext uri="{FF2B5EF4-FFF2-40B4-BE49-F238E27FC236}">
                <a16:creationId xmlns:a16="http://schemas.microsoft.com/office/drawing/2014/main" id="{E4E17A79-F37E-41DA-B54E-BEA03CB50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96073" y="0"/>
            <a:ext cx="5695927" cy="6857447"/>
          </a:xfrm>
        </p:spPr>
        <p:txBody>
          <a:bodyPr tIns="900000" bIns="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0D91626-5CE5-262B-2D03-BBA2C05D8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15119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4E5C5C65-92B8-4B3F-BE1B-63180EB0E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908E025-A0FB-4A57-BEE6-3B848F457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91850053" name="Logoimage" descr="{&quot;templafy&quot;:{&quot;id&quot;:&quot;c3c5695a-601a-48aa-b112-6a5ce327018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261793286" name="ExtralogoTopimage" descr="{&quot;templafy&quot;:{&quot;id&quot;:&quot;9e5c559a-e04f-435e-a5f2-243e5837013f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1586827887" name="ExtralogoBottomimage" descr="{&quot;templafy&quot;:{&quot;id&quot;:&quot;7cc1bcd8-62c6-4130-aae2-85bb14b52b8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8" name="Virksomhed" descr="{&quot;templafy&quot;:{&quot;id&quot;:&quot;680d8b0e-d1b9-4aa8-901c-0894a5f001ca&quot;}}">
            <a:extLst>
              <a:ext uri="{FF2B5EF4-FFF2-40B4-BE49-F238E27FC236}">
                <a16:creationId xmlns:a16="http://schemas.microsoft.com/office/drawing/2014/main" id="{B392F202-0E27-8777-890A-4BCF80949218}"/>
              </a:ext>
            </a:extLst>
          </p:cNvPr>
          <p:cNvSpPr txBox="1"/>
          <p:nvPr userDrawn="1"/>
        </p:nvSpPr>
        <p:spPr>
          <a:xfrm>
            <a:off x="1152000" y="207098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2" name="Titel" descr="{&quot;templafy&quot;:{&quot;id&quot;:&quot;9f95b95f-1543-4dc2-a023-1674e695784e&quot;}}">
            <a:extLst>
              <a:ext uri="{FF2B5EF4-FFF2-40B4-BE49-F238E27FC236}">
                <a16:creationId xmlns:a16="http://schemas.microsoft.com/office/drawing/2014/main" id="{651D6CA8-B6F1-3799-7F00-8456219A908E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Navn" descr="{&quot;templafy&quot;:{&quot;id&quot;:&quot;751d6761-d82a-4872-9ec2-63624acfe39e&quot;}}">
            <a:extLst>
              <a:ext uri="{FF2B5EF4-FFF2-40B4-BE49-F238E27FC236}">
                <a16:creationId xmlns:a16="http://schemas.microsoft.com/office/drawing/2014/main" id="{2339CBE2-F71F-132D-7F48-32D3BF8CAACA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4" name="Dato" descr="{&quot;templafy&quot;:{&quot;id&quot;:&quot;cd93b844-d3f7-4393-977e-9e980b6646f1&quot;}}">
            <a:extLst>
              <a:ext uri="{FF2B5EF4-FFF2-40B4-BE49-F238E27FC236}">
                <a16:creationId xmlns:a16="http://schemas.microsoft.com/office/drawing/2014/main" id="{968B9867-07C7-D56E-45C2-24AA50BFBACA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5" name="CenterFreeText" descr="{&quot;templafy&quot;:{&quot;id&quot;:&quot;38a86551-7f3a-40db-bd6a-7bc96da1f6e7&quot;}}">
            <a:extLst>
              <a:ext uri="{FF2B5EF4-FFF2-40B4-BE49-F238E27FC236}">
                <a16:creationId xmlns:a16="http://schemas.microsoft.com/office/drawing/2014/main" id="{E0B57D99-E147-D482-C490-B5FEAD622B16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Center" descr="{&quot;templafy&quot;:{&quot;id&quot;:&quot;4e64a957-cc62-4810-92f0-409d178037ab&quot;}}" hidden="1">
            <a:extLst>
              <a:ext uri="{FF2B5EF4-FFF2-40B4-BE49-F238E27FC236}">
                <a16:creationId xmlns:a16="http://schemas.microsoft.com/office/drawing/2014/main" id="{4ECF457C-BCB3-A46C-26AB-05547CA4F548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0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27125" y="1699200"/>
            <a:ext cx="10371275" cy="828000"/>
          </a:xfrm>
        </p:spPr>
        <p:txBody>
          <a:bodyPr/>
          <a:lstStyle>
            <a:lvl1pPr>
              <a:lnSpc>
                <a:spcPct val="85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11" name="Pladsholder til tekst 2"/>
          <p:cNvSpPr>
            <a:spLocks noGrp="1"/>
          </p:cNvSpPr>
          <p:nvPr>
            <p:ph type="body" sz="quarter" idx="15" hasCustomPrompt="1"/>
          </p:nvPr>
        </p:nvSpPr>
        <p:spPr>
          <a:xfrm>
            <a:off x="1127126" y="2818800"/>
            <a:ext cx="5004000" cy="648000"/>
          </a:xfrm>
        </p:spPr>
        <p:txBody>
          <a:bodyPr/>
          <a:lstStyle>
            <a:lvl1pPr marL="0" indent="0">
              <a:lnSpc>
                <a:spcPct val="85000"/>
              </a:lnSpc>
              <a:buFont typeface="Arial" panose="020B0604020202020204" pitchFamily="34" charset="0"/>
              <a:buNone/>
              <a:defRPr sz="1600" baseline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4000">
              <a:defRPr sz="1600">
                <a:solidFill>
                  <a:schemeClr val="bg1"/>
                </a:solidFill>
              </a:defRPr>
            </a:lvl3pPr>
            <a:lvl4pPr marL="540000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20000" indent="-90000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1127125" y="3747600"/>
            <a:ext cx="5004001" cy="648000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4000">
              <a:defRPr sz="1600">
                <a:solidFill>
                  <a:schemeClr val="bg1"/>
                </a:solidFill>
              </a:defRPr>
            </a:lvl3pPr>
            <a:lvl4pPr marL="540000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20000" indent="-90000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6501600" y="2818800"/>
            <a:ext cx="5004000" cy="648000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4000">
              <a:defRPr sz="1600">
                <a:solidFill>
                  <a:schemeClr val="bg1"/>
                </a:solidFill>
              </a:defRPr>
            </a:lvl3pPr>
            <a:lvl4pPr marL="540000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20000" indent="-90000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19" name="Pladsholder til tekst5"/>
          <p:cNvSpPr>
            <a:spLocks noGrp="1"/>
          </p:cNvSpPr>
          <p:nvPr>
            <p:ph type="body" sz="quarter" idx="18" hasCustomPrompt="1"/>
          </p:nvPr>
        </p:nvSpPr>
        <p:spPr>
          <a:xfrm>
            <a:off x="6501600" y="3747600"/>
            <a:ext cx="5004000" cy="648000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4000">
              <a:defRPr sz="1600">
                <a:solidFill>
                  <a:schemeClr val="bg1"/>
                </a:solidFill>
              </a:defRPr>
            </a:lvl3pPr>
            <a:lvl4pPr marL="540000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20000" indent="-90000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8E4D84-1001-18C0-92D5-2BCBD8903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675093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- farvet baggrund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4E5C5C65-92B8-4B3F-BE1B-63180EB0E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908E025-A0FB-4A57-BEE6-3B848F457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44596118" name="ExtralogoTopimage" descr="{&quot;templafy&quot;:{&quot;id&quot;:&quot;e0b87a4c-da33-4729-ae75-d21b33acb955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1200516576" name="ExtralogoBottomimage" descr="{&quot;templafy&quot;:{&quot;id&quot;:&quot;91bd72a4-1255-4252-89cb-7a926b3e1f14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0" name="Titel" descr="{&quot;templafy&quot;:{&quot;id&quot;:&quot;e6175037-ae90-492e-9803-996412566224&quot;}}">
            <a:extLst>
              <a:ext uri="{FF2B5EF4-FFF2-40B4-BE49-F238E27FC236}">
                <a16:creationId xmlns:a16="http://schemas.microsoft.com/office/drawing/2014/main" id="{5233E184-459D-75ED-9991-496EA25C2E6C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Navn" descr="{&quot;templafy&quot;:{&quot;id&quot;:&quot;e1d627e8-6544-41fd-a04d-1b12093c3197&quot;}}">
            <a:extLst>
              <a:ext uri="{FF2B5EF4-FFF2-40B4-BE49-F238E27FC236}">
                <a16:creationId xmlns:a16="http://schemas.microsoft.com/office/drawing/2014/main" id="{00617ADF-C1D2-1B95-D51C-4DB7A2A7431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2" name="Dato" descr="{&quot;templafy&quot;:{&quot;id&quot;:&quot;b6431cd9-a776-4a76-8144-197f702f61ee&quot;}}">
            <a:extLst>
              <a:ext uri="{FF2B5EF4-FFF2-40B4-BE49-F238E27FC236}">
                <a16:creationId xmlns:a16="http://schemas.microsoft.com/office/drawing/2014/main" id="{C6DE31FA-BAC9-F5B8-A779-A0015AD37FD3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CAB180-EBD6-93D3-6B28-93036C5B9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37009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49DD8573-7CBB-4652-800A-962EBE3F4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37273E1E-FA5D-4987-9D9D-4AC13F5E6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5" name="Slide Number Placeholder 6">
            <a:extLst>
              <a:ext uri="{FF2B5EF4-FFF2-40B4-BE49-F238E27FC236}">
                <a16:creationId xmlns:a16="http://schemas.microsoft.com/office/drawing/2014/main" id="{83F8E170-69DF-4972-9F60-F68F14D6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5600" y="6289200"/>
            <a:ext cx="687386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AB5548-7253-48D6-B95B-F3D312A72220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971378960" name="ExtralogoBottomimage" descr="{&quot;templafy&quot;:{&quot;id&quot;:&quot;9fdcf471-7470-47ed-933c-f9db7de0f22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553300130" name="ExtralogoTopimage" descr="{&quot;templafy&quot;:{&quot;id&quot;:&quot;9f19041b-b1ee-49f2-bbc2-ddd2300ae614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1" name="Titel" descr="{&quot;templafy&quot;:{&quot;id&quot;:&quot;d55f8743-74b2-4f9c-a44c-a494454dbd69&quot;}}">
            <a:extLst>
              <a:ext uri="{FF2B5EF4-FFF2-40B4-BE49-F238E27FC236}">
                <a16:creationId xmlns:a16="http://schemas.microsoft.com/office/drawing/2014/main" id="{AC9789B1-B1CE-D7FF-3EE9-41BAAA0B422A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619e0e9c-1370-4ab4-b4b7-881de9f02730&quot;}}">
            <a:extLst>
              <a:ext uri="{FF2B5EF4-FFF2-40B4-BE49-F238E27FC236}">
                <a16:creationId xmlns:a16="http://schemas.microsoft.com/office/drawing/2014/main" id="{BC3409DC-AF70-C674-C7AC-87B2EFBB5FD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9877079f-f50d-4d6e-a538-a096848187f8&quot;}}">
            <a:extLst>
              <a:ext uri="{FF2B5EF4-FFF2-40B4-BE49-F238E27FC236}">
                <a16:creationId xmlns:a16="http://schemas.microsoft.com/office/drawing/2014/main" id="{300F5851-07AE-CC08-8C6F-5D2C9E1945A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0794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805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1767943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469936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25596162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3964772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31263885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36792296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26406926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15805250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20487521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30369731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21880444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1197374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12772355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5103855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10688842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33645223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17516957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22667630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42120794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49DD8573-7CBB-4652-800A-962EBE3F4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37273E1E-FA5D-4987-9D9D-4AC13F5E6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5" name="Slide Number Placeholder 6">
            <a:extLst>
              <a:ext uri="{FF2B5EF4-FFF2-40B4-BE49-F238E27FC236}">
                <a16:creationId xmlns:a16="http://schemas.microsoft.com/office/drawing/2014/main" id="{83F8E170-69DF-4972-9F60-F68F14D6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5600" y="6289200"/>
            <a:ext cx="687386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AB5548-7253-48D6-B95B-F3D312A72220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087007463" name="ExtralogoBottomimage" descr="{&quot;templafy&quot;:{&quot;id&quot;:&quot;d10a9f9d-767e-44f5-9bbb-76d677fef35d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447699639" name="ExtralogoTopimage" descr="{&quot;templafy&quot;:{&quot;id&quot;:&quot;9db91d8b-89d3-4572-8596-3679f81f6dc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1" name="Titel" descr="{&quot;templafy&quot;:{&quot;id&quot;:&quot;35653bde-7a1f-430a-a0e9-d8a753001323&quot;}}">
            <a:extLst>
              <a:ext uri="{FF2B5EF4-FFF2-40B4-BE49-F238E27FC236}">
                <a16:creationId xmlns:a16="http://schemas.microsoft.com/office/drawing/2014/main" id="{AC9789B1-B1CE-D7FF-3EE9-41BAAA0B422A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Navn" descr="{&quot;templafy&quot;:{&quot;id&quot;:&quot;fca09433-1852-47ec-85fe-4d68640ee7d2&quot;}}">
            <a:extLst>
              <a:ext uri="{FF2B5EF4-FFF2-40B4-BE49-F238E27FC236}">
                <a16:creationId xmlns:a16="http://schemas.microsoft.com/office/drawing/2014/main" id="{BC3409DC-AF70-C674-C7AC-87B2EFBB5FD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adf17a32-ee1e-4240-a9eb-033e19fc739e&quot;}}">
            <a:extLst>
              <a:ext uri="{FF2B5EF4-FFF2-40B4-BE49-F238E27FC236}">
                <a16:creationId xmlns:a16="http://schemas.microsoft.com/office/drawing/2014/main" id="{300F5851-07AE-CC08-8C6F-5D2C9E1945A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3103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366837" y="871200"/>
            <a:ext cx="10137775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13" hasCustomPrompt="1"/>
          </p:nvPr>
        </p:nvSpPr>
        <p:spPr>
          <a:xfrm>
            <a:off x="1366837" y="1989139"/>
            <a:ext cx="4924425" cy="3498850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  <a:endParaRPr lang="da-DK"/>
          </a:p>
          <a:p>
            <a:pPr lvl="1"/>
            <a:r>
              <a:rPr lang="da-DK" dirty="0"/>
              <a:t>Andet niveau</a:t>
            </a:r>
            <a:endParaRPr lang="da-DK"/>
          </a:p>
          <a:p>
            <a:pPr lvl="2"/>
            <a:r>
              <a:rPr lang="da-DK" dirty="0"/>
              <a:t>Tredje niveau</a:t>
            </a:r>
            <a:endParaRPr lang="da-DK"/>
          </a:p>
          <a:p>
            <a:pPr lvl="3"/>
            <a:r>
              <a:rPr lang="da-DK" dirty="0"/>
              <a:t>Fjerde niveau</a:t>
            </a:r>
            <a:endParaRPr lang="da-DK"/>
          </a:p>
          <a:p>
            <a:pPr lvl="4"/>
            <a:r>
              <a:rPr lang="da-DK" dirty="0"/>
              <a:t>Femte niveau</a:t>
            </a:r>
            <a:endParaRPr lang="da-DK"/>
          </a:p>
          <a:p>
            <a:pPr lvl="5"/>
            <a:r>
              <a:rPr lang="da-DK" dirty="0"/>
              <a:t>6 niveau</a:t>
            </a:r>
            <a:endParaRPr lang="da-DK"/>
          </a:p>
          <a:p>
            <a:pPr lvl="6"/>
            <a:r>
              <a:rPr lang="da-DK" dirty="0"/>
              <a:t>7 niveau</a:t>
            </a:r>
            <a:endParaRPr lang="da-DK"/>
          </a:p>
          <a:p>
            <a:pPr lvl="7"/>
            <a:r>
              <a:rPr lang="da-DK" dirty="0"/>
              <a:t>8 niveau</a:t>
            </a:r>
            <a:endParaRPr lang="da-DK"/>
          </a:p>
          <a:p>
            <a:pPr lvl="8"/>
            <a:r>
              <a:rPr lang="da-DK" dirty="0"/>
              <a:t>9 niveau</a:t>
            </a:r>
            <a:endParaRPr lang="da-DK"/>
          </a:p>
        </p:txBody>
      </p:sp>
      <p:sp>
        <p:nvSpPr>
          <p:cNvPr id="19" name="Pladsholder til indhold 6"/>
          <p:cNvSpPr>
            <a:spLocks noGrp="1"/>
          </p:cNvSpPr>
          <p:nvPr>
            <p:ph sz="quarter" idx="14" hasCustomPrompt="1"/>
          </p:nvPr>
        </p:nvSpPr>
        <p:spPr>
          <a:xfrm>
            <a:off x="6580188" y="1989139"/>
            <a:ext cx="4924424" cy="3500776"/>
          </a:xfrm>
        </p:spPr>
        <p:txBody>
          <a:bodyPr/>
          <a:lstStyle>
            <a:lvl1pPr marL="126000" indent="-126000">
              <a:defRPr sz="1800"/>
            </a:lvl1pPr>
            <a:lvl2pPr marL="450000" indent="-108000">
              <a:defRPr sz="1600"/>
            </a:lvl2pPr>
            <a:lvl3pPr marL="810000" indent="-108000">
              <a:defRPr sz="1400"/>
            </a:lvl3pPr>
            <a:lvl4pPr marL="1152000" indent="-90000">
              <a:defRPr sz="1200"/>
            </a:lvl4pPr>
            <a:lvl5pPr marL="1512000" indent="-90000">
              <a:defRPr sz="1000"/>
            </a:lvl5pPr>
            <a:lvl6pPr marL="1872000">
              <a:defRPr sz="1000"/>
            </a:lvl6pPr>
            <a:lvl7pPr marL="2232000">
              <a:defRPr sz="1000"/>
            </a:lvl7pPr>
            <a:lvl8pPr marL="2592000">
              <a:defRPr/>
            </a:lvl8pPr>
            <a:lvl9pPr marL="2952000">
              <a:defRPr sz="1000"/>
            </a:lvl9pPr>
          </a:lstStyle>
          <a:p>
            <a:pPr lvl="0"/>
            <a:r>
              <a:rPr lang="da-DK" dirty="0"/>
              <a:t>Brødtekst 18pt skrives her</a:t>
            </a:r>
            <a:endParaRPr lang="da-DK"/>
          </a:p>
          <a:p>
            <a:pPr lvl="1"/>
            <a:r>
              <a:rPr lang="da-DK" dirty="0"/>
              <a:t>Andet niveau</a:t>
            </a:r>
            <a:endParaRPr lang="da-DK"/>
          </a:p>
          <a:p>
            <a:pPr lvl="2"/>
            <a:r>
              <a:rPr lang="da-DK" dirty="0"/>
              <a:t>Tredje niveau</a:t>
            </a:r>
            <a:endParaRPr lang="da-DK"/>
          </a:p>
          <a:p>
            <a:pPr lvl="3"/>
            <a:r>
              <a:rPr lang="da-DK" dirty="0"/>
              <a:t>Fjerde niveau</a:t>
            </a:r>
            <a:endParaRPr lang="da-DK"/>
          </a:p>
          <a:p>
            <a:pPr lvl="4"/>
            <a:r>
              <a:rPr lang="da-DK" dirty="0"/>
              <a:t>Femte niveau</a:t>
            </a:r>
            <a:endParaRPr lang="da-DK"/>
          </a:p>
          <a:p>
            <a:pPr lvl="5"/>
            <a:r>
              <a:rPr lang="da-DK" dirty="0"/>
              <a:t>6 niveau</a:t>
            </a:r>
            <a:endParaRPr lang="da-DK"/>
          </a:p>
          <a:p>
            <a:pPr lvl="6"/>
            <a:r>
              <a:rPr lang="da-DK" dirty="0"/>
              <a:t>7 niveau</a:t>
            </a:r>
            <a:endParaRPr lang="da-DK"/>
          </a:p>
          <a:p>
            <a:pPr lvl="7"/>
            <a:r>
              <a:rPr lang="da-DK" dirty="0"/>
              <a:t>8 niveau</a:t>
            </a:r>
            <a:endParaRPr lang="da-DK"/>
          </a:p>
          <a:p>
            <a:pPr lvl="8"/>
            <a:r>
              <a:rPr lang="da-DK" dirty="0"/>
              <a:t>9 niveau</a:t>
            </a:r>
            <a:endParaRPr lang="da-DK"/>
          </a:p>
        </p:txBody>
      </p:sp>
      <p:sp>
        <p:nvSpPr>
          <p:cNvPr id="4" name="USR_Nam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dirty="0"/>
              <a:t>Anne Wilkens Knudsen</a:t>
            </a:r>
          </a:p>
        </p:txBody>
      </p:sp>
      <p:sp>
        <p:nvSpPr>
          <p:cNvPr id="5" name="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815952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DB375924-8F1B-4A42-B386-30D658A1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40073283-4609-4E3F-B89A-30DFFAA2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0" name="Background">
            <a:extLst>
              <a:ext uri="{FF2B5EF4-FFF2-40B4-BE49-F238E27FC236}">
                <a16:creationId xmlns:a16="http://schemas.microsoft.com/office/drawing/2014/main" id="{24E50DC6-5BA7-4119-B609-D4119B5D5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1358213"/>
            <a:ext cx="12191423" cy="55023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1105096654" name="Logoimage" descr="{&quot;templafy&quot;:{&quot;id&quot;:&quot;55cbd782-50c8-4c90-845d-8c59d4d49b0c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671696457" name="ExtralogoBottomimage" descr="{&quot;templafy&quot;:{&quot;id&quot;:&quot;4961ecd7-5e34-4e26-9262-57e4aa9c9f83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031744950" name="ExtralogoTopimage" descr="{&quot;templafy&quot;:{&quot;id&quot;:&quot;d3531193-9ddf-496b-8375-e1ed71deaa0b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4" name="Virksomhed" descr="{&quot;templafy&quot;:{&quot;id&quot;:&quot;ade57927-fc10-45d1-b05c-2652c30d2b18&quot;}}">
            <a:extLst>
              <a:ext uri="{FF2B5EF4-FFF2-40B4-BE49-F238E27FC236}">
                <a16:creationId xmlns:a16="http://schemas.microsoft.com/office/drawing/2014/main" id="{44DF0A83-9F86-1CD0-16C7-E3EE9D754592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6" name="CenterFreeText" descr="{&quot;templafy&quot;:{&quot;id&quot;:&quot;e579f26b-3e23-4088-8358-bc3901937a81&quot;}}">
            <a:extLst>
              <a:ext uri="{FF2B5EF4-FFF2-40B4-BE49-F238E27FC236}">
                <a16:creationId xmlns:a16="http://schemas.microsoft.com/office/drawing/2014/main" id="{C5580BBD-56AE-7634-00FF-CB437CE38F35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Center" descr="{&quot;templafy&quot;:{&quot;id&quot;:&quot;1fec4cbb-a400-4a7c-8fb7-5d1f103031c8&quot;}}" hidden="1">
            <a:extLst>
              <a:ext uri="{FF2B5EF4-FFF2-40B4-BE49-F238E27FC236}">
                <a16:creationId xmlns:a16="http://schemas.microsoft.com/office/drawing/2014/main" id="{907C70E1-C840-FC14-EB06-6D8513027084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11" name="Titel" descr="{&quot;templafy&quot;:{&quot;id&quot;:&quot;93e726ef-ede8-4993-be36-8c8901b1d3b1&quot;}}">
            <a:extLst>
              <a:ext uri="{FF2B5EF4-FFF2-40B4-BE49-F238E27FC236}">
                <a16:creationId xmlns:a16="http://schemas.microsoft.com/office/drawing/2014/main" id="{DF4D43D3-9595-9AB3-3A78-3FE8A6A03D13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2" name="Navn" descr="{&quot;templafy&quot;:{&quot;id&quot;:&quot;af46d085-e935-4c58-a5ff-a59b4eaf5f40&quot;}}">
            <a:extLst>
              <a:ext uri="{FF2B5EF4-FFF2-40B4-BE49-F238E27FC236}">
                <a16:creationId xmlns:a16="http://schemas.microsoft.com/office/drawing/2014/main" id="{5673107C-0DDB-F05C-E189-CC1B7AC30FE0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57001619-c33e-4d88-a973-8480a90bb7c3&quot;}}">
            <a:extLst>
              <a:ext uri="{FF2B5EF4-FFF2-40B4-BE49-F238E27FC236}">
                <a16:creationId xmlns:a16="http://schemas.microsoft.com/office/drawing/2014/main" id="{4A5353DE-D19D-E0C3-72E1-03E7DDE6226E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1127125" y="1989139"/>
            <a:ext cx="10371275" cy="2160000"/>
          </a:xfrm>
        </p:spPr>
        <p:txBody>
          <a:bodyPr anchor="t" anchorCtr="0"/>
          <a:lstStyle>
            <a:lvl1pPr>
              <a:defRPr sz="3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38pt skrives her</a:t>
            </a:r>
            <a:br>
              <a:rPr lang="da-DK" dirty="0"/>
            </a:br>
            <a:r>
              <a:rPr lang="da-DK" dirty="0"/>
              <a:t>i to eller flere linjer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1127125" y="4595450"/>
            <a:ext cx="10371275" cy="1108023"/>
          </a:xfrm>
        </p:spPr>
        <p:txBody>
          <a:bodyPr/>
          <a:lstStyle>
            <a:lvl1pPr marL="0" indent="0" algn="l">
              <a:lnSpc>
                <a:spcPct val="85000"/>
              </a:lnSpc>
              <a:spcAft>
                <a:spcPts val="0"/>
              </a:spcAft>
              <a:buNone/>
              <a:defRPr sz="2000" baseline="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Underoverskrift 20pt skrives her i to linjer eller max tre linjer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A1C0411-5C60-5E7D-355A-F66ABC8FE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336548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">
            <a:extLst>
              <a:ext uri="{FF2B5EF4-FFF2-40B4-BE49-F238E27FC236}">
                <a16:creationId xmlns:a16="http://schemas.microsoft.com/office/drawing/2014/main" id="{30FDFCA5-769A-03D9-8D57-051DA19D2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33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10" name="Dato">
            <a:extLst>
              <a:ext uri="{FF2B5EF4-FFF2-40B4-BE49-F238E27FC236}">
                <a16:creationId xmlns:a16="http://schemas.microsoft.com/office/drawing/2014/main" id="{1E512A54-83E1-61C2-C416-D88B731530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33">
                <a:noFill/>
              </a:defRPr>
            </a:lvl1pPr>
          </a:lstStyle>
          <a:p>
            <a:endParaRPr lang="da-DK" dirty="0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683C752-88D7-4AD3-AF5E-81075EDEF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4374000"/>
            <a:ext cx="12191999" cy="248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a-DK" sz="1800" dirty="0"/>
          </a:p>
        </p:txBody>
      </p:sp>
      <p:pic>
        <p:nvPicPr>
          <p:cNvPr id="1793103866" name="Logoimage" descr="{&quot;templafy&quot;:{&quot;id&quot;:&quot;25972bac-87ad-46a1-bc91-9b4386daf74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152959526" name="ExtralogoBottomimage" descr="{&quot;templafy&quot;:{&quot;id&quot;:&quot;54c06893-ed3a-4cb0-92e0-1e5922b3257b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137279831" name="ExtralogoTopimage" descr="{&quot;templafy&quot;:{&quot;id&quot;:&quot;f6fe407d-d055-4a7e-8330-decc34a4916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1" name="Titel" descr="{&quot;templafy&quot;:{&quot;id&quot;:&quot;3f7c6a69-6c79-4720-864b-6f1a29daca90&quot;}}">
            <a:extLst>
              <a:ext uri="{FF2B5EF4-FFF2-40B4-BE49-F238E27FC236}">
                <a16:creationId xmlns:a16="http://schemas.microsoft.com/office/drawing/2014/main" id="{4C8B9C52-5E61-26E2-7752-AA8ECBDB6F34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2" name="Navn" descr="{&quot;templafy&quot;:{&quot;id&quot;:&quot;090fe2f3-e350-4a1c-b460-ce2ad786d075&quot;}}">
            <a:extLst>
              <a:ext uri="{FF2B5EF4-FFF2-40B4-BE49-F238E27FC236}">
                <a16:creationId xmlns:a16="http://schemas.microsoft.com/office/drawing/2014/main" id="{D259977B-E08A-8DF3-6E8E-7C57AFD486D3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0a21219b-9912-4634-bd0f-d3ee8f5f9634&quot;}}">
            <a:extLst>
              <a:ext uri="{FF2B5EF4-FFF2-40B4-BE49-F238E27FC236}">
                <a16:creationId xmlns:a16="http://schemas.microsoft.com/office/drawing/2014/main" id="{6FFEEA08-0860-E6BC-452F-1A5E74ED0CB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9" name="CenterFreeText" descr="{&quot;templafy&quot;:{&quot;id&quot;:&quot;a24d42c5-4988-431b-b515-65cae4f33379&quot;}}">
            <a:extLst>
              <a:ext uri="{FF2B5EF4-FFF2-40B4-BE49-F238E27FC236}">
                <a16:creationId xmlns:a16="http://schemas.microsoft.com/office/drawing/2014/main" id="{907DF260-024D-3D30-B302-DFEBAA33423C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Center" descr="{&quot;templafy&quot;:{&quot;id&quot;:&quot;04a22d27-5f96-4ced-baf8-abb417a98581&quot;}}" hidden="1">
            <a:extLst>
              <a:ext uri="{FF2B5EF4-FFF2-40B4-BE49-F238E27FC236}">
                <a16:creationId xmlns:a16="http://schemas.microsoft.com/office/drawing/2014/main" id="{6D6FD68E-FB65-4475-5C37-6433AF7062A0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5" name="Virksomhed" descr="{&quot;templafy&quot;:{&quot;id&quot;:&quot;a2ed54fa-57c2-4234-beeb-2c35e3242a95&quot;}}">
            <a:extLst>
              <a:ext uri="{FF2B5EF4-FFF2-40B4-BE49-F238E27FC236}">
                <a16:creationId xmlns:a16="http://schemas.microsoft.com/office/drawing/2014/main" id="{AE40CD7D-1680-5D21-FB55-DCF9B78C0C7B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C3B42D70-D59C-2FA4-CA43-554371029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835855"/>
            <a:ext cx="12192000" cy="3545147"/>
          </a:xfrm>
          <a:prstGeom prst="rect">
            <a:avLst/>
          </a:prstGeom>
        </p:spPr>
      </p:pic>
      <p:sp>
        <p:nvSpPr>
          <p:cNvPr id="28" name="Titel 1">
            <a:extLst>
              <a:ext uri="{FF2B5EF4-FFF2-40B4-BE49-F238E27FC236}">
                <a16:creationId xmlns:a16="http://schemas.microsoft.com/office/drawing/2014/main" id="{4595C0FA-AA7D-4727-B042-A050A2C868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4669165"/>
            <a:ext cx="10371275" cy="1028375"/>
          </a:xfrm>
        </p:spPr>
        <p:txBody>
          <a:bodyPr anchor="t" anchorCtr="0"/>
          <a:lstStyle>
            <a:lvl1pPr>
              <a:defRPr sz="38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38pt skrives her i en eller to linjer</a:t>
            </a:r>
          </a:p>
        </p:txBody>
      </p:sp>
      <p:sp>
        <p:nvSpPr>
          <p:cNvPr id="8" name="Pladsholder til billede 5">
            <a:extLst>
              <a:ext uri="{FF2B5EF4-FFF2-40B4-BE49-F238E27FC236}">
                <a16:creationId xmlns:a16="http://schemas.microsoft.com/office/drawing/2014/main" id="{8737F8AC-7DB9-0C6B-6F24-28C5D7ADB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836546"/>
            <a:ext cx="12192000" cy="3546956"/>
          </a:xfrm>
        </p:spPr>
        <p:txBody>
          <a:bodyPr tIns="900000" anchor="ctr" anchorCtr="1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 for at indsætte billede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12B3B7B-B901-C646-1EEB-3968748BD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120883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n tekst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" hidden="1">
            <a:extLst>
              <a:ext uri="{FF2B5EF4-FFF2-40B4-BE49-F238E27FC236}">
                <a16:creationId xmlns:a16="http://schemas.microsoft.com/office/drawing/2014/main" id="{E9AB7E8A-3902-63AB-0F23-C20AA8BB7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33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9" name="Dato" hidden="1">
            <a:extLst>
              <a:ext uri="{FF2B5EF4-FFF2-40B4-BE49-F238E27FC236}">
                <a16:creationId xmlns:a16="http://schemas.microsoft.com/office/drawing/2014/main" id="{F5A73DD7-44FA-3E46-24CD-2153A3381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33">
                <a:noFill/>
              </a:defRPr>
            </a:lvl1pPr>
          </a:lstStyle>
          <a:p>
            <a:endParaRPr lang="da-DK" dirty="0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FE491970-C3E5-4ACC-B2C7-ED91F9637F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211331957" name="Logoimage" descr="{&quot;templafy&quot;:{&quot;id&quot;:&quot;d489a7c1-93d1-464e-a8d5-16cc34eb6867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565686725" name="ExtralogoBottomimage" descr="{&quot;templafy&quot;:{&quot;id&quot;:&quot;7e340d5b-a0ce-4f79-9de6-41346d22306a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2007342828" name="ExtralogoTopimage" descr="{&quot;templafy&quot;:{&quot;id&quot;:&quot;88618f3c-4048-4cee-b1f2-9208e7fbdf85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8" name="Virksomhed" descr="{&quot;templafy&quot;:{&quot;id&quot;:&quot;fe723c67-3172-4115-9d31-801032258103&quot;}}">
            <a:extLst>
              <a:ext uri="{FF2B5EF4-FFF2-40B4-BE49-F238E27FC236}">
                <a16:creationId xmlns:a16="http://schemas.microsoft.com/office/drawing/2014/main" id="{7402D21C-A72A-119A-5A49-5B89CDAD2A27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2" name="Titel" descr="{&quot;templafy&quot;:{&quot;id&quot;:&quot;1e8c808a-56b9-429f-94c2-e5c7527343f1&quot;}}">
            <a:extLst>
              <a:ext uri="{FF2B5EF4-FFF2-40B4-BE49-F238E27FC236}">
                <a16:creationId xmlns:a16="http://schemas.microsoft.com/office/drawing/2014/main" id="{AECAD273-CC76-400F-E654-CD34991C557B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3" name="Navn" descr="{&quot;templafy&quot;:{&quot;id&quot;:&quot;b365d991-5fdd-4043-9204-78df54d5c765&quot;}}">
            <a:extLst>
              <a:ext uri="{FF2B5EF4-FFF2-40B4-BE49-F238E27FC236}">
                <a16:creationId xmlns:a16="http://schemas.microsoft.com/office/drawing/2014/main" id="{530754C7-7382-2C4B-DBA5-28B1789A694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4" name="Dato" descr="{&quot;templafy&quot;:{&quot;id&quot;:&quot;0a93d10c-6900-41d7-b8ed-9a881274ff39&quot;}}">
            <a:extLst>
              <a:ext uri="{FF2B5EF4-FFF2-40B4-BE49-F238E27FC236}">
                <a16:creationId xmlns:a16="http://schemas.microsoft.com/office/drawing/2014/main" id="{27CB55CB-A90C-33C8-AB95-CFD9DF731880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7" name="CenterFreeText" descr="{&quot;templafy&quot;:{&quot;id&quot;:&quot;fd130d8f-5e29-4f58-a5e1-7b81ab930921&quot;}}">
            <a:extLst>
              <a:ext uri="{FF2B5EF4-FFF2-40B4-BE49-F238E27FC236}">
                <a16:creationId xmlns:a16="http://schemas.microsoft.com/office/drawing/2014/main" id="{3ECD29F8-90E2-D6ED-5E55-66EEF559748D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bfa84c48-7f65-4ece-817f-53dfd9315f18&quot;}}" hidden="1">
            <a:extLst>
              <a:ext uri="{FF2B5EF4-FFF2-40B4-BE49-F238E27FC236}">
                <a16:creationId xmlns:a16="http://schemas.microsoft.com/office/drawing/2014/main" id="{61DB617C-0769-BCA8-9610-FF7B75B654FB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1126800" y="871201"/>
            <a:ext cx="10371600" cy="827497"/>
          </a:xfrm>
        </p:spPr>
        <p:txBody>
          <a:bodyPr/>
          <a:lstStyle>
            <a:lvl1pPr>
              <a:lnSpc>
                <a:spcPct val="85000"/>
              </a:lnSpc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3" hasCustomPrompt="1"/>
          </p:nvPr>
        </p:nvSpPr>
        <p:spPr>
          <a:xfrm>
            <a:off x="1127125" y="1989137"/>
            <a:ext cx="10371275" cy="3708000"/>
          </a:xfrm>
        </p:spPr>
        <p:txBody>
          <a:bodyPr/>
          <a:lstStyle>
            <a:lvl1pPr marL="269993" indent="-269993">
              <a:defRPr/>
            </a:lvl1pPr>
            <a:lvl2pPr marL="629984" indent="-269993">
              <a:defRPr/>
            </a:lvl2pPr>
            <a:lvl3pPr marL="935977" indent="-233994">
              <a:defRPr/>
            </a:lvl3pPr>
            <a:lvl4pPr marL="1295968" indent="-215995">
              <a:defRPr/>
            </a:lvl4pPr>
            <a:lvl5pPr marL="1655959" indent="-215995">
              <a:defRPr/>
            </a:lvl5pPr>
            <a:lvl6pPr marL="1997950" indent="-179996">
              <a:defRPr/>
            </a:lvl6pPr>
            <a:lvl7pPr marL="2357941" indent="-179996">
              <a:defRPr/>
            </a:lvl7pPr>
            <a:lvl8pPr marL="2717932" indent="-179996">
              <a:defRPr/>
            </a:lvl8pPr>
            <a:lvl9pPr marL="2717932" indent="-179996">
              <a:defRPr sz="1000"/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8BA5166-5C3A-4087-CB96-55F6CE4EE9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4617162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168D8D5A-0B9B-4749-A27C-B61865A9F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8" name="Footer Placeholder 7" hidden="1">
            <a:extLst>
              <a:ext uri="{FF2B5EF4-FFF2-40B4-BE49-F238E27FC236}">
                <a16:creationId xmlns:a16="http://schemas.microsoft.com/office/drawing/2014/main" id="{BD7D929E-55A9-404B-AB63-7056C83E8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E2B544D-C764-496F-9EE3-CAD342BB4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220475950" name="Logoimage" descr="{&quot;templafy&quot;:{&quot;id&quot;:&quot;335acac4-585a-4403-9e93-060306bfd158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871281580" name="ExtralogoBottomimage" descr="{&quot;templafy&quot;:{&quot;id&quot;:&quot;7495f129-8901-41ba-ad09-094d43781c09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782457535" name="ExtralogoTopimage" descr="{&quot;templafy&quot;:{&quot;id&quot;:&quot;becf675f-78c7-4317-bccc-5c8c583fc879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9" name="Virksomhed" descr="{&quot;templafy&quot;:{&quot;id&quot;:&quot;b1f967aa-a61e-421b-866d-379ef4bcbe7f&quot;}}">
            <a:extLst>
              <a:ext uri="{FF2B5EF4-FFF2-40B4-BE49-F238E27FC236}">
                <a16:creationId xmlns:a16="http://schemas.microsoft.com/office/drawing/2014/main" id="{096A4956-C3DA-677E-8A5D-E114BBD7A032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3" name="Titel" descr="{&quot;templafy&quot;:{&quot;id&quot;:&quot;56df0406-8a01-405f-83d5-8421f53b72a3&quot;}}">
            <a:extLst>
              <a:ext uri="{FF2B5EF4-FFF2-40B4-BE49-F238E27FC236}">
                <a16:creationId xmlns:a16="http://schemas.microsoft.com/office/drawing/2014/main" id="{E540840C-DF6F-F6A3-8AA9-F3D24AAE030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4" name="Navn" descr="{&quot;templafy&quot;:{&quot;id&quot;:&quot;36232577-f8b2-4ca5-8f54-7850dd18a0df&quot;}}">
            <a:extLst>
              <a:ext uri="{FF2B5EF4-FFF2-40B4-BE49-F238E27FC236}">
                <a16:creationId xmlns:a16="http://schemas.microsoft.com/office/drawing/2014/main" id="{8921EA11-4BE7-ACD7-E1DF-415FB777F6C5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5" name="Dato" descr="{&quot;templafy&quot;:{&quot;id&quot;:&quot;48800df1-ae2a-46db-b249-59e975c177eb&quot;}}">
            <a:extLst>
              <a:ext uri="{FF2B5EF4-FFF2-40B4-BE49-F238E27FC236}">
                <a16:creationId xmlns:a16="http://schemas.microsoft.com/office/drawing/2014/main" id="{8C1D7A74-0007-DCA4-72C3-B32C9BA5984C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1" name="CenterFreeText" descr="{&quot;templafy&quot;:{&quot;id&quot;:&quot;4153e56f-d0f1-406b-aa50-dcc291273f3e&quot;}}">
            <a:extLst>
              <a:ext uri="{FF2B5EF4-FFF2-40B4-BE49-F238E27FC236}">
                <a16:creationId xmlns:a16="http://schemas.microsoft.com/office/drawing/2014/main" id="{029D1C94-E9A0-055F-FC60-5357C1337117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Center" descr="{&quot;templafy&quot;:{&quot;id&quot;:&quot;77456588-0dd4-4e9e-8da7-22146e9e33f9&quot;}}" hidden="1">
            <a:extLst>
              <a:ext uri="{FF2B5EF4-FFF2-40B4-BE49-F238E27FC236}">
                <a16:creationId xmlns:a16="http://schemas.microsoft.com/office/drawing/2014/main" id="{AB963842-5979-0D2F-5B98-5EFB1C3888F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26800" y="871200"/>
            <a:ext cx="10371600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7" name="Pladsholder til indhold 6"/>
          <p:cNvSpPr>
            <a:spLocks noGrp="1"/>
          </p:cNvSpPr>
          <p:nvPr>
            <p:ph sz="quarter" idx="13" hasCustomPrompt="1"/>
          </p:nvPr>
        </p:nvSpPr>
        <p:spPr>
          <a:xfrm>
            <a:off x="1127127" y="1989137"/>
            <a:ext cx="5004000" cy="3708000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/>
            </a:lvl8pPr>
            <a:lvl9pPr marL="2951926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19" name="Pladsholder til indhold 6"/>
          <p:cNvSpPr>
            <a:spLocks noGrp="1"/>
          </p:cNvSpPr>
          <p:nvPr>
            <p:ph sz="quarter" idx="14" hasCustomPrompt="1"/>
          </p:nvPr>
        </p:nvSpPr>
        <p:spPr>
          <a:xfrm>
            <a:off x="6501600" y="1989137"/>
            <a:ext cx="5004000" cy="3708000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/>
            </a:lvl8pPr>
            <a:lvl9pPr marL="2951926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093252F-E572-015C-6516-C605E28DB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311187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e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3" hidden="1">
            <a:extLst>
              <a:ext uri="{FF2B5EF4-FFF2-40B4-BE49-F238E27FC236}">
                <a16:creationId xmlns:a16="http://schemas.microsoft.com/office/drawing/2014/main" id="{1FA1019E-E4A6-F017-D22C-7EA82B36E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18" name="Date Placeholder 4" hidden="1">
            <a:extLst>
              <a:ext uri="{FF2B5EF4-FFF2-40B4-BE49-F238E27FC236}">
                <a16:creationId xmlns:a16="http://schemas.microsoft.com/office/drawing/2014/main" id="{3915DFF8-A0B1-A68F-EA50-E9722FA9BCB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9" name="Rektangel 19">
            <a:extLst>
              <a:ext uri="{FF2B5EF4-FFF2-40B4-BE49-F238E27FC236}">
                <a16:creationId xmlns:a16="http://schemas.microsoft.com/office/drawing/2014/main" id="{29413298-8523-18A7-DC35-1D3D141EC5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1970619891" name="Logoimage" descr="{&quot;templafy&quot;:{&quot;id&quot;:&quot;e9be525b-022d-4497-9899-4c0890c5093a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11" name="Virksomhed" descr="{&quot;templafy&quot;:{&quot;id&quot;:&quot;2001dde6-d1c9-4524-9e7f-a06655ced1e9&quot;}}">
            <a:extLst>
              <a:ext uri="{FF2B5EF4-FFF2-40B4-BE49-F238E27FC236}">
                <a16:creationId xmlns:a16="http://schemas.microsoft.com/office/drawing/2014/main" id="{6E4177D0-4ECE-5C88-3CD9-7D2BFE07B0EA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5" name="CenterFreeText" descr="{&quot;templafy&quot;:{&quot;id&quot;:&quot;86bffd4d-8c98-496d-825d-c3feae2ccaf4&quot;}}">
            <a:extLst>
              <a:ext uri="{FF2B5EF4-FFF2-40B4-BE49-F238E27FC236}">
                <a16:creationId xmlns:a16="http://schemas.microsoft.com/office/drawing/2014/main" id="{01CB1B7D-78A2-0E38-CFA0-5CD8704FF68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Center" descr="{&quot;templafy&quot;:{&quot;id&quot;:&quot;6535777a-c11b-40ec-a995-3437592caa2f&quot;}}" hidden="1">
            <a:extLst>
              <a:ext uri="{FF2B5EF4-FFF2-40B4-BE49-F238E27FC236}">
                <a16:creationId xmlns:a16="http://schemas.microsoft.com/office/drawing/2014/main" id="{675E03B9-58B8-50D7-EA99-F55BAB38154F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pic>
        <p:nvPicPr>
          <p:cNvPr id="1529014514" name="ExtralogoTopimage" descr="{&quot;templafy&quot;:{&quot;id&quot;:&quot;0c19a350-53ee-4098-a1ec-d2db6c5d1a6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640823371" name="ExtralogoBottomimage" descr="{&quot;templafy&quot;:{&quot;id&quot;:&quot;89b68228-90b1-4e51-8110-5180bb98087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2" name="Titel" descr="{&quot;templafy&quot;:{&quot;id&quot;:&quot;cda3625e-cbcf-4357-b627-959dd3ee8f50&quot;}}">
            <a:extLst>
              <a:ext uri="{FF2B5EF4-FFF2-40B4-BE49-F238E27FC236}">
                <a16:creationId xmlns:a16="http://schemas.microsoft.com/office/drawing/2014/main" id="{390EF528-08DA-F48D-6792-7556302B9D71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3" name="Navn" descr="{&quot;templafy&quot;:{&quot;id&quot;:&quot;5b7da3ca-84d7-4f5a-a713-ff08cee150d9&quot;}}">
            <a:extLst>
              <a:ext uri="{FF2B5EF4-FFF2-40B4-BE49-F238E27FC236}">
                <a16:creationId xmlns:a16="http://schemas.microsoft.com/office/drawing/2014/main" id="{FC70ECC4-F086-4338-54CC-B924F0AD4CF8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4" name="Dato" descr="{&quot;templafy&quot;:{&quot;id&quot;:&quot;8c38a05d-deb5-47a5-8b4b-7cd38f7ce719&quot;}}">
            <a:extLst>
              <a:ext uri="{FF2B5EF4-FFF2-40B4-BE49-F238E27FC236}">
                <a16:creationId xmlns:a16="http://schemas.microsoft.com/office/drawing/2014/main" id="{435EFA30-834E-5872-DC4D-0C66F0CBD6F5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sz="180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706F69D-D578-9942-BE77-6C6868C8C2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872078"/>
            <a:ext cx="10371600" cy="826911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3535F46E-4C71-DB2B-F6F1-3B9D207067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7" y="1989139"/>
            <a:ext cx="3214800" cy="3708400"/>
          </a:xfrm>
        </p:spPr>
        <p:txBody>
          <a:bodyPr vert="horz" lIns="0" tIns="0" rIns="0" bIns="0" rtlCol="0">
            <a:noAutofit/>
          </a:bodyPr>
          <a:lstStyle>
            <a:lvl1pPr marL="125997" indent="-125997">
              <a:defRPr lang="da-DK" sz="1800" noProof="0" dirty="0"/>
            </a:lvl1pPr>
            <a:lvl2pPr marL="449989" indent="-107997">
              <a:defRPr lang="da-DK" sz="1600" noProof="0" dirty="0"/>
            </a:lvl2pPr>
            <a:lvl3pPr marL="809980" indent="-107997">
              <a:defRPr lang="da-DK" sz="1400" noProof="0" dirty="0"/>
            </a:lvl3pPr>
            <a:lvl4pPr marL="1151971" indent="-89998">
              <a:defRPr lang="da-DK" sz="1200" noProof="0" dirty="0"/>
            </a:lvl4pPr>
            <a:lvl5pPr marL="1511962" indent="-89998">
              <a:defRPr lang="da-DK" sz="1000" noProof="0" dirty="0"/>
            </a:lvl5pPr>
            <a:lvl6pPr marL="1871953">
              <a:defRPr lang="da-DK" sz="1000" noProof="0" dirty="0"/>
            </a:lvl6pPr>
            <a:lvl7pPr marL="2231944">
              <a:defRPr lang="da-DK" sz="1000" noProof="0" dirty="0"/>
            </a:lvl7pPr>
            <a:lvl8pPr marL="2591935">
              <a:defRPr lang="da-DK" sz="1000" noProof="0" dirty="0"/>
            </a:lvl8pPr>
            <a:lvl9pPr marL="2951926">
              <a:defRPr lang="da-DK" sz="1000" noProof="0" dirty="0"/>
            </a:lvl9pPr>
          </a:lstStyle>
          <a:p>
            <a:pPr lvl="0"/>
            <a:r>
              <a:rPr lang="en-GB" noProof="0" dirty="0" err="1"/>
              <a:t>Brødtekst</a:t>
            </a:r>
            <a:r>
              <a:rPr lang="en-GB" noProof="0" dirty="0"/>
              <a:t> 18pt </a:t>
            </a:r>
            <a:r>
              <a:rPr lang="en-GB" noProof="0" dirty="0" err="1"/>
              <a:t>skrives</a:t>
            </a:r>
            <a:r>
              <a:rPr lang="en-GB" noProof="0" dirty="0"/>
              <a:t> her</a:t>
            </a:r>
          </a:p>
          <a:p>
            <a:pPr lvl="1"/>
            <a:r>
              <a:rPr lang="en-GB" noProof="0" dirty="0" err="1"/>
              <a:t>Anden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5"/>
            <a:r>
              <a:rPr lang="en-GB" noProof="0" dirty="0" err="1"/>
              <a:t>Sjette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6"/>
            <a:r>
              <a:rPr lang="en-GB" noProof="0" dirty="0" err="1"/>
              <a:t>Syvende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7"/>
            <a:r>
              <a:rPr lang="en-GB" noProof="0" dirty="0" err="1"/>
              <a:t>Ottende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8"/>
            <a:r>
              <a:rPr lang="en-GB" noProof="0" dirty="0" err="1"/>
              <a:t>Niende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da-DK" noProof="0" dirty="0"/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49E6F244-DD0A-5385-CD38-6B185CA84A8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705525" y="1989139"/>
            <a:ext cx="3214800" cy="3708400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2951926">
              <a:defRPr sz="1000"/>
            </a:lvl9pPr>
          </a:lstStyle>
          <a:p>
            <a:pPr lvl="0"/>
            <a:r>
              <a:rPr lang="en-GB" noProof="0" dirty="0" err="1"/>
              <a:t>Brødtekst</a:t>
            </a:r>
            <a:r>
              <a:rPr lang="en-GB" noProof="0" dirty="0"/>
              <a:t> 18pt </a:t>
            </a:r>
            <a:r>
              <a:rPr lang="en-GB" noProof="0" dirty="0" err="1"/>
              <a:t>skrives</a:t>
            </a:r>
            <a:r>
              <a:rPr lang="en-GB" noProof="0" dirty="0"/>
              <a:t> her</a:t>
            </a:r>
          </a:p>
          <a:p>
            <a:pPr lvl="1"/>
            <a:r>
              <a:rPr lang="en-GB" noProof="0" dirty="0" err="1"/>
              <a:t>Anden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5"/>
            <a:r>
              <a:rPr lang="en-GB" noProof="0" dirty="0" err="1"/>
              <a:t>Sjette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6"/>
            <a:r>
              <a:rPr lang="en-GB" noProof="0" dirty="0" err="1"/>
              <a:t>Syvende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7"/>
            <a:r>
              <a:rPr lang="en-GB" noProof="0" dirty="0" err="1"/>
              <a:t>Ottende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8"/>
            <a:r>
              <a:rPr lang="en-GB" noProof="0" dirty="0" err="1"/>
              <a:t>Niende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da-DK" noProof="0" dirty="0"/>
          </a:p>
        </p:txBody>
      </p:sp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71F2C22B-7939-93E1-838F-A77CA8AC59FA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83927" y="1989139"/>
            <a:ext cx="3214800" cy="3708400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2951926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6" name="Pladsholder til diasnumm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EC89C-17A0-4E64-A6D2-B825673CEEDF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139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2734">
          <p15:clr>
            <a:srgbClr val="A4A3A4"/>
          </p15:clr>
        </p15:guide>
        <p15:guide id="3" pos="2963">
          <p15:clr>
            <a:srgbClr val="A4A3A4"/>
          </p15:clr>
        </p15:guide>
        <p15:guide id="4" pos="4988">
          <p15:clr>
            <a:srgbClr val="A4A3A4"/>
          </p15:clr>
        </p15:guide>
        <p15:guide id="5" pos="5215">
          <p15:clr>
            <a:srgbClr val="A4A3A4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3" hidden="1">
            <a:extLst>
              <a:ext uri="{FF2B5EF4-FFF2-40B4-BE49-F238E27FC236}">
                <a16:creationId xmlns:a16="http://schemas.microsoft.com/office/drawing/2014/main" id="{D6E8FA21-6E2F-6595-2596-174E419C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Date Placeholder 4" hidden="1">
            <a:extLst>
              <a:ext uri="{FF2B5EF4-FFF2-40B4-BE49-F238E27FC236}">
                <a16:creationId xmlns:a16="http://schemas.microsoft.com/office/drawing/2014/main" id="{E99B5C91-2C19-9947-3DA4-3BA27332281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93E31414-1225-47F8-9252-4C3DEBA23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1454860856" name="Logoimage" descr="{&quot;templafy&quot;:{&quot;id&quot;:&quot;4eadf467-47fd-4f87-b3f6-62f5c6fe8d66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11" name="Virksomhed" descr="{&quot;templafy&quot;:{&quot;id&quot;:&quot;31f419b7-4e91-40bb-970c-870d68af9fe0&quot;}}">
            <a:extLst>
              <a:ext uri="{FF2B5EF4-FFF2-40B4-BE49-F238E27FC236}">
                <a16:creationId xmlns:a16="http://schemas.microsoft.com/office/drawing/2014/main" id="{BF420F3B-5815-A093-4592-10F9948E3B25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2" name="CenterFreeText" descr="{&quot;templafy&quot;:{&quot;id&quot;:&quot;5296b580-0167-43d3-aaa6-bd089384edbc&quot;}}">
            <a:extLst>
              <a:ext uri="{FF2B5EF4-FFF2-40B4-BE49-F238E27FC236}">
                <a16:creationId xmlns:a16="http://schemas.microsoft.com/office/drawing/2014/main" id="{EC99CBDC-1856-A4D6-3238-6FBD66719BB8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enter" descr="{&quot;templafy&quot;:{&quot;id&quot;:&quot;f3f3f91b-bc80-4778-870d-ac6781b82de5&quot;}}" hidden="1">
            <a:extLst>
              <a:ext uri="{FF2B5EF4-FFF2-40B4-BE49-F238E27FC236}">
                <a16:creationId xmlns:a16="http://schemas.microsoft.com/office/drawing/2014/main" id="{ACDA0C44-E9ED-1AEC-6830-4F66C0FB4E1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pic>
        <p:nvPicPr>
          <p:cNvPr id="540273051" name="ExtralogoTopimage" descr="{&quot;templafy&quot;:{&quot;id&quot;:&quot;6a8da07d-ad93-40fe-9f86-54f916e845d5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1453363928" name="ExtralogoBottomimage" descr="{&quot;templafy&quot;:{&quot;id&quot;:&quot;5d114ce6-b8cb-48e8-8c7c-501a7428274c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6" name="Titel" descr="{&quot;templafy&quot;:{&quot;id&quot;:&quot;ca76b4ac-6d33-4cdd-acf8-b49afe453d1e&quot;}}">
            <a:extLst>
              <a:ext uri="{FF2B5EF4-FFF2-40B4-BE49-F238E27FC236}">
                <a16:creationId xmlns:a16="http://schemas.microsoft.com/office/drawing/2014/main" id="{48FFF43D-2B85-A1D3-1FAB-619324B2F21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8" name="Navn" descr="{&quot;templafy&quot;:{&quot;id&quot;:&quot;1e997022-bdcb-43d2-af35-a5dc64cfa8c6&quot;}}">
            <a:extLst>
              <a:ext uri="{FF2B5EF4-FFF2-40B4-BE49-F238E27FC236}">
                <a16:creationId xmlns:a16="http://schemas.microsoft.com/office/drawing/2014/main" id="{9A0CC2C1-9FCA-BB54-5FC2-1241DE6A7EE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9" name="Dato" descr="{&quot;templafy&quot;:{&quot;id&quot;:&quot;12dca556-15b1-40f6-b5f0-567261bae506&quot;}}">
            <a:extLst>
              <a:ext uri="{FF2B5EF4-FFF2-40B4-BE49-F238E27FC236}">
                <a16:creationId xmlns:a16="http://schemas.microsoft.com/office/drawing/2014/main" id="{72EE406B-BDF2-E366-AB99-E3C78E5C601E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44A462E-6373-FF78-3B79-0D993E236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872078"/>
            <a:ext cx="10371600" cy="826911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A6A34AE8-A86C-BBC0-698D-9544D11561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1989138"/>
            <a:ext cx="2322000" cy="3708401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2951926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EC941C3A-F153-D159-09E1-B8521393FC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0324" y="1989138"/>
            <a:ext cx="2322000" cy="3708401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2951926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717E155C-EDCD-3209-9FE7-2CED06ACDC0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93524" y="1989138"/>
            <a:ext cx="2322000" cy="3708401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3023924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8" name="Pladsholder til indhold 5">
            <a:extLst>
              <a:ext uri="{FF2B5EF4-FFF2-40B4-BE49-F238E27FC236}">
                <a16:creationId xmlns:a16="http://schemas.microsoft.com/office/drawing/2014/main" id="{A7F0EDB7-166F-F049-161D-F0420F804F5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76724" y="1989138"/>
            <a:ext cx="2322000" cy="3708401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2951926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</p:txBody>
      </p:sp>
      <p:sp>
        <p:nvSpPr>
          <p:cNvPr id="6" name="Pladsholder til diasnumm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EC89C-17A0-4E64-A6D2-B825673CEEDF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934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2172">
          <p15:clr>
            <a:srgbClr val="A4A3A4"/>
          </p15:clr>
        </p15:guide>
        <p15:guide id="3" pos="2399">
          <p15:clr>
            <a:srgbClr val="A4A3A4"/>
          </p15:clr>
        </p15:guide>
        <p15:guide id="4" pos="5553">
          <p15:clr>
            <a:srgbClr val="A4A3A4"/>
          </p15:clr>
        </p15:guide>
        <p15:guide id="5" pos="5780">
          <p15:clr>
            <a:srgbClr val="A4A3A4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spalter - billede &amp;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3" hidden="1">
            <a:extLst>
              <a:ext uri="{FF2B5EF4-FFF2-40B4-BE49-F238E27FC236}">
                <a16:creationId xmlns:a16="http://schemas.microsoft.com/office/drawing/2014/main" id="{A0298306-FEFE-FC79-BDB9-82F08009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23" name="Date Placeholder 4" hidden="1">
            <a:extLst>
              <a:ext uri="{FF2B5EF4-FFF2-40B4-BE49-F238E27FC236}">
                <a16:creationId xmlns:a16="http://schemas.microsoft.com/office/drawing/2014/main" id="{C513C651-498D-86FD-657D-5909DA7ABB5F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24" name="Rektangel 19">
            <a:extLst>
              <a:ext uri="{FF2B5EF4-FFF2-40B4-BE49-F238E27FC236}">
                <a16:creationId xmlns:a16="http://schemas.microsoft.com/office/drawing/2014/main" id="{A546CCD1-DD8D-BDB4-0758-7C786C631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324447335" name="Logoimage" descr="{&quot;templafy&quot;:{&quot;id&quot;:&quot;5f3f3f1b-edb2-4d77-92f0-26006dab5c3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11" name="Virksomhed" descr="{&quot;templafy&quot;:{&quot;id&quot;:&quot;776586bf-7fa9-468e-8ce1-4965bbd7acf7&quot;}}">
            <a:extLst>
              <a:ext uri="{FF2B5EF4-FFF2-40B4-BE49-F238E27FC236}">
                <a16:creationId xmlns:a16="http://schemas.microsoft.com/office/drawing/2014/main" id="{BF420F3B-5815-A093-4592-10F9948E3B25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2" name="CenterFreeText" descr="{&quot;templafy&quot;:{&quot;id&quot;:&quot;a1e72479-7f18-44d4-a13f-cf876772dfab&quot;}}">
            <a:extLst>
              <a:ext uri="{FF2B5EF4-FFF2-40B4-BE49-F238E27FC236}">
                <a16:creationId xmlns:a16="http://schemas.microsoft.com/office/drawing/2014/main" id="{EC99CBDC-1856-A4D6-3238-6FBD66719BB8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enter" descr="{&quot;templafy&quot;:{&quot;id&quot;:&quot;d54d2b98-0ba7-4d72-8254-8ca79045899a&quot;}}" hidden="1">
            <a:extLst>
              <a:ext uri="{FF2B5EF4-FFF2-40B4-BE49-F238E27FC236}">
                <a16:creationId xmlns:a16="http://schemas.microsoft.com/office/drawing/2014/main" id="{ACDA0C44-E9ED-1AEC-6830-4F66C0FB4E13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pic>
        <p:nvPicPr>
          <p:cNvPr id="161496651" name="ExtralogoTopimage" descr="{&quot;templafy&quot;:{&quot;id&quot;:&quot;fc6fce24-6b98-4b3e-af9f-dced7cee4d20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751161211" name="ExtralogoBottomimage" descr="{&quot;templafy&quot;:{&quot;id&quot;:&quot;e49eaba5-022c-4281-aa2c-6651d8c5482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6" name="Titel" descr="{&quot;templafy&quot;:{&quot;id&quot;:&quot;77c96c95-a779-4bd8-9a72-f893a696a97c&quot;}}">
            <a:extLst>
              <a:ext uri="{FF2B5EF4-FFF2-40B4-BE49-F238E27FC236}">
                <a16:creationId xmlns:a16="http://schemas.microsoft.com/office/drawing/2014/main" id="{48FFF43D-2B85-A1D3-1FAB-619324B2F21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8" name="Navn" descr="{&quot;templafy&quot;:{&quot;id&quot;:&quot;0e106613-f038-4751-b3e5-6b05d2d08e8b&quot;}}">
            <a:extLst>
              <a:ext uri="{FF2B5EF4-FFF2-40B4-BE49-F238E27FC236}">
                <a16:creationId xmlns:a16="http://schemas.microsoft.com/office/drawing/2014/main" id="{9A0CC2C1-9FCA-BB54-5FC2-1241DE6A7EE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9" name="Dato" descr="{&quot;templafy&quot;:{&quot;id&quot;:&quot;fb2e3dfd-ba2f-4a5d-83b8-23415ed06172&quot;}}">
            <a:extLst>
              <a:ext uri="{FF2B5EF4-FFF2-40B4-BE49-F238E27FC236}">
                <a16:creationId xmlns:a16="http://schemas.microsoft.com/office/drawing/2014/main" id="{72EE406B-BDF2-E366-AB99-E3C78E5C601E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44A462E-6373-FF78-3B79-0D993E2366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4" y="872078"/>
            <a:ext cx="10371600" cy="826911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A6A34AE8-A86C-BBC0-698D-9544D11561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4" y="4349933"/>
            <a:ext cx="2322000" cy="1347607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2951926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2" name="Pladsholder til billede 2">
            <a:extLst>
              <a:ext uri="{FF2B5EF4-FFF2-40B4-BE49-F238E27FC236}">
                <a16:creationId xmlns:a16="http://schemas.microsoft.com/office/drawing/2014/main" id="{8B1C1857-CF7F-4FB3-D4BA-AD6EF25A5FF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127124" y="1990801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5" name="Pladsholder til indhold 3">
            <a:extLst>
              <a:ext uri="{FF2B5EF4-FFF2-40B4-BE49-F238E27FC236}">
                <a16:creationId xmlns:a16="http://schemas.microsoft.com/office/drawing/2014/main" id="{EC941C3A-F153-D159-09E1-B8521393FC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0324" y="4349933"/>
            <a:ext cx="2322000" cy="1347607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2951926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17" name="Pladsholder til billede 3">
            <a:extLst>
              <a:ext uri="{FF2B5EF4-FFF2-40B4-BE49-F238E27FC236}">
                <a16:creationId xmlns:a16="http://schemas.microsoft.com/office/drawing/2014/main" id="{2ECD75EE-FA66-41A2-A757-AB1AFB101579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810323" y="1990801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7" name="Pladsholder til indhold 4">
            <a:extLst>
              <a:ext uri="{FF2B5EF4-FFF2-40B4-BE49-F238E27FC236}">
                <a16:creationId xmlns:a16="http://schemas.microsoft.com/office/drawing/2014/main" id="{717E155C-EDCD-3209-9FE7-2CED06ACDC0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493524" y="4349933"/>
            <a:ext cx="2322000" cy="1347607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3023924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20" name="Pladsholder til billede 4">
            <a:extLst>
              <a:ext uri="{FF2B5EF4-FFF2-40B4-BE49-F238E27FC236}">
                <a16:creationId xmlns:a16="http://schemas.microsoft.com/office/drawing/2014/main" id="{54F2624D-77EB-CC8D-8E80-D062C6AE711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491288" y="1990801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8" name="Pladsholder til indhold 5">
            <a:extLst>
              <a:ext uri="{FF2B5EF4-FFF2-40B4-BE49-F238E27FC236}">
                <a16:creationId xmlns:a16="http://schemas.microsoft.com/office/drawing/2014/main" id="{A7F0EDB7-166F-F049-161D-F0420F804F5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76724" y="4349933"/>
            <a:ext cx="2322000" cy="1347607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2951926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</p:txBody>
      </p:sp>
      <p:sp>
        <p:nvSpPr>
          <p:cNvPr id="21" name="Pladsholder til billede 5">
            <a:extLst>
              <a:ext uri="{FF2B5EF4-FFF2-40B4-BE49-F238E27FC236}">
                <a16:creationId xmlns:a16="http://schemas.microsoft.com/office/drawing/2014/main" id="{CF000555-F63D-737C-05B0-6D976BDBCC1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175751" y="1990801"/>
            <a:ext cx="2322000" cy="2227188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6" name="Pladsholder til diasnumm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EC89C-17A0-4E64-A6D2-B825673CEEDF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786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2172">
          <p15:clr>
            <a:srgbClr val="A4A3A4"/>
          </p15:clr>
        </p15:guide>
        <p15:guide id="3" pos="2399">
          <p15:clr>
            <a:srgbClr val="A4A3A4"/>
          </p15:clr>
        </p15:guide>
        <p15:guide id="4" pos="5553">
          <p15:clr>
            <a:srgbClr val="A4A3A4"/>
          </p15:clr>
        </p15:guide>
        <p15:guide id="5" pos="5780">
          <p15:clr>
            <a:srgbClr val="A4A3A4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illede/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EA25F8AF-2D8A-4335-943D-F40DE9A05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6A8B04C-CD21-4171-B523-6B578AF9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id="{0307BEAD-FDC0-4FB2-B49D-C1D92AB629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791866381" name="Logoimage" descr="{&quot;templafy&quot;:{&quot;id&quot;:&quot;ec4f4d63-4a3a-472b-b502-0749c53681cb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362926287" name="ExtralogoBottomimage" descr="{&quot;templafy&quot;:{&quot;id&quot;:&quot;6d1199a7-c73a-45e9-abe2-a29111e6bcc3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639597086" name="ExtralogoTopimage" descr="{&quot;templafy&quot;:{&quot;id&quot;:&quot;a3bce110-070c-42d0-a27a-c522f5f1df83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6" name="Virksomhed" descr="{&quot;templafy&quot;:{&quot;id&quot;:&quot;0e5c97a0-340e-4427-b97e-f911f8ed7c52&quot;}}">
            <a:extLst>
              <a:ext uri="{FF2B5EF4-FFF2-40B4-BE49-F238E27FC236}">
                <a16:creationId xmlns:a16="http://schemas.microsoft.com/office/drawing/2014/main" id="{90006F38-D602-0464-468A-715320F0B9BA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0" name="Titel" descr="{&quot;templafy&quot;:{&quot;id&quot;:&quot;2950c0c6-df9b-4bd9-b2c1-25eff7cddc99&quot;}}">
            <a:extLst>
              <a:ext uri="{FF2B5EF4-FFF2-40B4-BE49-F238E27FC236}">
                <a16:creationId xmlns:a16="http://schemas.microsoft.com/office/drawing/2014/main" id="{E5392E6D-A960-0F47-F053-E72384FE6440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1" name="Navn" descr="{&quot;templafy&quot;:{&quot;id&quot;:&quot;e07d4d9f-b7cb-412c-9735-29e3c03058ff&quot;}}">
            <a:extLst>
              <a:ext uri="{FF2B5EF4-FFF2-40B4-BE49-F238E27FC236}">
                <a16:creationId xmlns:a16="http://schemas.microsoft.com/office/drawing/2014/main" id="{31CB95FC-BC8A-D17B-B5A3-4093AA03C1AD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2" name="Dato" descr="{&quot;templafy&quot;:{&quot;id&quot;:&quot;ab9c1a3a-5464-469e-91cd-f632f9d32b09&quot;}}">
            <a:extLst>
              <a:ext uri="{FF2B5EF4-FFF2-40B4-BE49-F238E27FC236}">
                <a16:creationId xmlns:a16="http://schemas.microsoft.com/office/drawing/2014/main" id="{2F2A97E3-54D3-A4A4-82DA-8BB45AA04A70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3" name="CenterFreeText" descr="{&quot;templafy&quot;:{&quot;id&quot;:&quot;a3102181-e763-4bb2-805d-b3cf107569dd&quot;}}">
            <a:extLst>
              <a:ext uri="{FF2B5EF4-FFF2-40B4-BE49-F238E27FC236}">
                <a16:creationId xmlns:a16="http://schemas.microsoft.com/office/drawing/2014/main" id="{08B3095F-CB4F-0FC6-E258-E25EA00F174E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Center" descr="{&quot;templafy&quot;:{&quot;id&quot;:&quot;dc969a1d-d5c5-4a73-a09a-bb21b903e0e9&quot;}}" hidden="1">
            <a:extLst>
              <a:ext uri="{FF2B5EF4-FFF2-40B4-BE49-F238E27FC236}">
                <a16:creationId xmlns:a16="http://schemas.microsoft.com/office/drawing/2014/main" id="{05695839-992D-54F9-642A-759453F9B6D6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43" name="Titel 1">
            <a:extLst>
              <a:ext uri="{FF2B5EF4-FFF2-40B4-BE49-F238E27FC236}">
                <a16:creationId xmlns:a16="http://schemas.microsoft.com/office/drawing/2014/main" id="{939893EA-43B4-43AB-A2B1-5287FEB459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7" y="1700213"/>
            <a:ext cx="5005388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teksten vokser opad</a:t>
            </a:r>
          </a:p>
        </p:txBody>
      </p:sp>
      <p:sp>
        <p:nvSpPr>
          <p:cNvPr id="45" name="Pladsholder til indhold 3">
            <a:extLst>
              <a:ext uri="{FF2B5EF4-FFF2-40B4-BE49-F238E27FC236}">
                <a16:creationId xmlns:a16="http://schemas.microsoft.com/office/drawing/2014/main" id="{43C927C7-BB40-4957-B24E-6E831BCE2C0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127124" y="2818800"/>
            <a:ext cx="5005389" cy="2880000"/>
          </a:xfrm>
        </p:spPr>
        <p:txBody>
          <a:bodyPr/>
          <a:lstStyle>
            <a:lvl1pPr marL="0" indent="0">
              <a:buNone/>
              <a:defRPr sz="1800"/>
            </a:lvl1pPr>
            <a:lvl2pPr marL="627735" indent="-285744">
              <a:buFont typeface="Arial" panose="020B0604020202020204" pitchFamily="34" charset="0"/>
              <a:buChar char="•"/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/>
            </a:lvl8pPr>
            <a:lvl9pPr marL="2951926">
              <a:defRPr sz="1000"/>
            </a:lvl9pPr>
          </a:lstStyle>
          <a:p>
            <a:pPr lvl="0"/>
            <a:r>
              <a:rPr lang="da-DK" dirty="0"/>
              <a:t>Brødtekst 18pt skrives her</a:t>
            </a:r>
          </a:p>
        </p:txBody>
      </p:sp>
      <p:sp>
        <p:nvSpPr>
          <p:cNvPr id="21" name="Pladsholder til billede 2">
            <a:extLst>
              <a:ext uri="{FF2B5EF4-FFF2-40B4-BE49-F238E27FC236}">
                <a16:creationId xmlns:a16="http://schemas.microsoft.com/office/drawing/2014/main" id="{9D1524E1-A0B6-4A31-98B3-230C59DD9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01601" y="819053"/>
            <a:ext cx="4995075" cy="5276411"/>
          </a:xfrm>
        </p:spPr>
        <p:txBody>
          <a:bodyPr tIns="612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 eller grafik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19BE1E5-66C4-5F11-5280-1C2965857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69373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4 x billede/graf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C26818D7-A2E5-010E-024E-E3A181A5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5E7E0896-0671-AED6-883E-253D4F3C0E9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6" name="Rektangel 19">
            <a:extLst>
              <a:ext uri="{FF2B5EF4-FFF2-40B4-BE49-F238E27FC236}">
                <a16:creationId xmlns:a16="http://schemas.microsoft.com/office/drawing/2014/main" id="{59A81804-D36B-0D64-E30F-0B8B10E718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319815778" name="Logoimage" descr="{&quot;templafy&quot;:{&quot;id&quot;:&quot;29b59cb3-6b6b-4e17-885e-0cba2e26d83a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085241479" name="ExtralogoBottomimage" descr="{&quot;templafy&quot;:{&quot;id&quot;:&quot;e81d8409-1ec8-4ec3-94f3-26768ec592f6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436017169" name="ExtralogoTopimage" descr="{&quot;templafy&quot;:{&quot;id&quot;:&quot;dfc9f6dc-32e8-4825-b2ac-b10c31a8a355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0" name="Virksomhed" descr="{&quot;templafy&quot;:{&quot;id&quot;:&quot;503a9c7f-6845-4923-a6c6-b61dcf6f77ac&quot;}}">
            <a:extLst>
              <a:ext uri="{FF2B5EF4-FFF2-40B4-BE49-F238E27FC236}">
                <a16:creationId xmlns:a16="http://schemas.microsoft.com/office/drawing/2014/main" id="{9DEAD66C-E808-AB49-CB5D-98D306F910C1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1" name="Titel" descr="{&quot;templafy&quot;:{&quot;id&quot;:&quot;d55a4b4c-6255-4003-8c4e-0dfd55add10e&quot;}}">
            <a:extLst>
              <a:ext uri="{FF2B5EF4-FFF2-40B4-BE49-F238E27FC236}">
                <a16:creationId xmlns:a16="http://schemas.microsoft.com/office/drawing/2014/main" id="{BD224E32-AFBB-9A0B-1BD7-AD1EFF924537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2" name="Navn" descr="{&quot;templafy&quot;:{&quot;id&quot;:&quot;bb3d2834-9cc8-48e4-8a36-d3d910fb8f08&quot;}}">
            <a:extLst>
              <a:ext uri="{FF2B5EF4-FFF2-40B4-BE49-F238E27FC236}">
                <a16:creationId xmlns:a16="http://schemas.microsoft.com/office/drawing/2014/main" id="{17EE92DB-8798-07E2-276E-4F48EF0DD73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c8463090-ff29-45d7-93ef-2a17d164493c&quot;}}">
            <a:extLst>
              <a:ext uri="{FF2B5EF4-FFF2-40B4-BE49-F238E27FC236}">
                <a16:creationId xmlns:a16="http://schemas.microsoft.com/office/drawing/2014/main" id="{118B9469-B40E-D872-3EEB-7AC95F8F84F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sz="1800"/>
          </a:p>
        </p:txBody>
      </p:sp>
      <p:sp>
        <p:nvSpPr>
          <p:cNvPr id="14" name="CenterFreeText" descr="{&quot;templafy&quot;:{&quot;id&quot;:&quot;6d301386-53e8-436c-82ec-c8cfb87b2538&quot;}}">
            <a:extLst>
              <a:ext uri="{FF2B5EF4-FFF2-40B4-BE49-F238E27FC236}">
                <a16:creationId xmlns:a16="http://schemas.microsoft.com/office/drawing/2014/main" id="{6761E23E-066B-ABFB-DEC4-01D393A94FE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4f614e19-08a9-44f1-98f1-2f6f872d5ab3&quot;}}" hidden="1">
            <a:extLst>
              <a:ext uri="{FF2B5EF4-FFF2-40B4-BE49-F238E27FC236}">
                <a16:creationId xmlns:a16="http://schemas.microsoft.com/office/drawing/2014/main" id="{2C012846-F490-E905-23F1-6DD42270285B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D5202-ABD5-0939-672F-7C090F2B5E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799" y="871200"/>
            <a:ext cx="5004000" cy="1908000"/>
          </a:xfrm>
        </p:spPr>
        <p:txBody>
          <a:bodyPr/>
          <a:lstStyle/>
          <a:p>
            <a:r>
              <a:rPr lang="da-DK" dirty="0"/>
              <a:t>Overskrift 28pt i max. to linjer teksten vokser opad </a:t>
            </a:r>
            <a:endParaRPr lang="en-GB" dirty="0"/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5152FEA7-4883-F8E4-1643-F888932B22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5" y="3070800"/>
            <a:ext cx="5004000" cy="2626739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2951926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</p:txBody>
      </p:sp>
      <p:sp>
        <p:nvSpPr>
          <p:cNvPr id="18" name="Pladsholder til billede 2">
            <a:extLst>
              <a:ext uri="{FF2B5EF4-FFF2-40B4-BE49-F238E27FC236}">
                <a16:creationId xmlns:a16="http://schemas.microsoft.com/office/drawing/2014/main" id="{679FD232-1986-8B27-66F7-4586625CA36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498002" y="2"/>
            <a:ext cx="3299143" cy="2601607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19" name="Pladsholder til billede 3">
            <a:extLst>
              <a:ext uri="{FF2B5EF4-FFF2-40B4-BE49-F238E27FC236}">
                <a16:creationId xmlns:a16="http://schemas.microsoft.com/office/drawing/2014/main" id="{81561707-48CC-17B1-0A45-F4FF26B7D5C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0220281" y="1710417"/>
            <a:ext cx="1954097" cy="1611191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20" name="Pladsholder til billede 4">
            <a:extLst>
              <a:ext uri="{FF2B5EF4-FFF2-40B4-BE49-F238E27FC236}">
                <a16:creationId xmlns:a16="http://schemas.microsoft.com/office/drawing/2014/main" id="{A0D0BD77-D8C7-35CE-E62E-889E3F6DCC4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851288" y="2961607"/>
            <a:ext cx="2193328" cy="2750775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21" name="Pladsholder til billede 5">
            <a:extLst>
              <a:ext uri="{FF2B5EF4-FFF2-40B4-BE49-F238E27FC236}">
                <a16:creationId xmlns:a16="http://schemas.microsoft.com/office/drawing/2014/main" id="{288001CD-12FE-142F-90D6-400597BB9B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357952" y="3681608"/>
            <a:ext cx="2490355" cy="2406395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44EBB5-B94F-759B-8617-682C3BB1C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140180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548">
          <p15:clr>
            <a:srgbClr val="A4A3A4"/>
          </p15:clr>
        </p15:guide>
        <p15:guide id="2" pos="3748">
          <p15:clr>
            <a:srgbClr val="A4A3A4"/>
          </p15:clr>
        </p15:guide>
        <p15:guide id="3" pos="3975">
          <p15:clr>
            <a:srgbClr val="A4A3A4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topbille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 hidden="1">
            <a:extLst>
              <a:ext uri="{FF2B5EF4-FFF2-40B4-BE49-F238E27FC236}">
                <a16:creationId xmlns:a16="http://schemas.microsoft.com/office/drawing/2014/main" id="{C26818D7-A2E5-010E-024E-E3A181A5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5E7E0896-0671-AED6-883E-253D4F3C0E9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Rektangel 19">
            <a:extLst>
              <a:ext uri="{FF2B5EF4-FFF2-40B4-BE49-F238E27FC236}">
                <a16:creationId xmlns:a16="http://schemas.microsoft.com/office/drawing/2014/main" id="{58AE5C97-BDAE-75FA-57FF-400105149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1967168996" name="Logoimage" descr="{&quot;templafy&quot;:{&quot;id&quot;:&quot;2b12f67f-8f9d-4785-8d1e-7debecbffa29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2022506912" name="ExtralogoBottomimage" descr="{&quot;templafy&quot;:{&quot;id&quot;:&quot;824877ec-3b13-4209-a6ce-6292f741f102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1" name="Titel" descr="{&quot;templafy&quot;:{&quot;id&quot;:&quot;78921f3f-9658-41b5-a806-cc8afe6457c7&quot;}}">
            <a:extLst>
              <a:ext uri="{FF2B5EF4-FFF2-40B4-BE49-F238E27FC236}">
                <a16:creationId xmlns:a16="http://schemas.microsoft.com/office/drawing/2014/main" id="{BD224E32-AFBB-9A0B-1BD7-AD1EFF924537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2" name="Navn" descr="{&quot;templafy&quot;:{&quot;id&quot;:&quot;c8d8add1-93ef-420b-ac3f-e06a888a6fa8&quot;}}">
            <a:extLst>
              <a:ext uri="{FF2B5EF4-FFF2-40B4-BE49-F238E27FC236}">
                <a16:creationId xmlns:a16="http://schemas.microsoft.com/office/drawing/2014/main" id="{17EE92DB-8798-07E2-276E-4F48EF0DD73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856ef829-ef2a-4968-a4f3-b22060a18894&quot;}}">
            <a:extLst>
              <a:ext uri="{FF2B5EF4-FFF2-40B4-BE49-F238E27FC236}">
                <a16:creationId xmlns:a16="http://schemas.microsoft.com/office/drawing/2014/main" id="{118B9469-B40E-D872-3EEB-7AC95F8F84F6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sz="1800"/>
          </a:p>
        </p:txBody>
      </p:sp>
      <p:pic>
        <p:nvPicPr>
          <p:cNvPr id="748817101" name="ExtralogoTopimage" descr="{&quot;templafy&quot;:{&quot;id&quot;:&quot;dbfc05c0-47e2-4da4-bd60-17cb7d0a2ec2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0" name="Virksomhed" descr="{&quot;templafy&quot;:{&quot;id&quot;:&quot;a9869dbb-f347-4336-8b44-045a6e20cfd9&quot;}}">
            <a:extLst>
              <a:ext uri="{FF2B5EF4-FFF2-40B4-BE49-F238E27FC236}">
                <a16:creationId xmlns:a16="http://schemas.microsoft.com/office/drawing/2014/main" id="{9DEAD66C-E808-AB49-CB5D-98D306F910C1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4" name="CenterFreeText" descr="{&quot;templafy&quot;:{&quot;id&quot;:&quot;e5e13e97-7c5c-401a-884d-09b5bed7f92e&quot;}}">
            <a:extLst>
              <a:ext uri="{FF2B5EF4-FFF2-40B4-BE49-F238E27FC236}">
                <a16:creationId xmlns:a16="http://schemas.microsoft.com/office/drawing/2014/main" id="{6761E23E-066B-ABFB-DEC4-01D393A94FE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ec4b66fd-6028-4f3a-abfe-1e1acd6f56ab&quot;}}" hidden="1">
            <a:extLst>
              <a:ext uri="{FF2B5EF4-FFF2-40B4-BE49-F238E27FC236}">
                <a16:creationId xmlns:a16="http://schemas.microsoft.com/office/drawing/2014/main" id="{2C012846-F490-E905-23F1-6DD42270285B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5D5202-ABD5-0939-672F-7C090F2B5E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801" y="4507201"/>
            <a:ext cx="3244825" cy="1422996"/>
          </a:xfrm>
        </p:spPr>
        <p:txBody>
          <a:bodyPr anchor="t" anchorCtr="0"/>
          <a:lstStyle/>
          <a:p>
            <a:r>
              <a:rPr lang="da-DK" dirty="0"/>
              <a:t>Overskrift 28pt</a:t>
            </a:r>
            <a:endParaRPr lang="en-GB" dirty="0"/>
          </a:p>
        </p:txBody>
      </p:sp>
      <p:sp>
        <p:nvSpPr>
          <p:cNvPr id="17" name="Pladsholder til indhold 2">
            <a:extLst>
              <a:ext uri="{FF2B5EF4-FFF2-40B4-BE49-F238E27FC236}">
                <a16:creationId xmlns:a16="http://schemas.microsoft.com/office/drawing/2014/main" id="{5152FEA7-4883-F8E4-1643-F888932B224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30400" y="4507201"/>
            <a:ext cx="6768000" cy="1422996"/>
          </a:xfrm>
        </p:spPr>
        <p:txBody>
          <a:bodyPr/>
          <a:lstStyle>
            <a:lvl1pPr marL="125997" indent="-125997">
              <a:defRPr sz="1800"/>
            </a:lvl1pPr>
            <a:lvl2pPr marL="449989" indent="-107997">
              <a:defRPr sz="1600"/>
            </a:lvl2pPr>
            <a:lvl3pPr marL="809980" indent="-107997">
              <a:defRPr sz="1400"/>
            </a:lvl3pPr>
            <a:lvl4pPr marL="1151971" indent="-89998">
              <a:defRPr sz="1200"/>
            </a:lvl4pPr>
            <a:lvl5pPr marL="1511962" indent="-89998">
              <a:defRPr sz="1000"/>
            </a:lvl5pPr>
            <a:lvl6pPr marL="1871953">
              <a:defRPr sz="1000"/>
            </a:lvl6pPr>
            <a:lvl7pPr marL="2231944">
              <a:defRPr sz="1000"/>
            </a:lvl7pPr>
            <a:lvl8pPr marL="2591935">
              <a:defRPr sz="1000"/>
            </a:lvl8pPr>
            <a:lvl9pPr marL="2951926"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</p:txBody>
      </p:sp>
      <p:sp>
        <p:nvSpPr>
          <p:cNvPr id="19" name="Pladsholder til billede 2">
            <a:extLst>
              <a:ext uri="{FF2B5EF4-FFF2-40B4-BE49-F238E27FC236}">
                <a16:creationId xmlns:a16="http://schemas.microsoft.com/office/drawing/2014/main" id="{8DA15832-D016-ED2A-1620-ACA407FE9F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1"/>
            <a:ext cx="12192000" cy="4221087"/>
          </a:xfrm>
        </p:spPr>
        <p:txBody>
          <a:bodyPr tIns="93600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44EBB5-B94F-759B-8617-682C3BB1CE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05393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979">
          <p15:clr>
            <a:srgbClr val="A4A3A4"/>
          </p15:clr>
        </p15:guide>
        <p15:guide id="2" pos="2753">
          <p15:clr>
            <a:srgbClr val="A4A3A4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EA25F8AF-2D8A-4335-943D-F40DE9A05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6A8B04C-CD21-4171-B523-6B578AF9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 hidden="1">
            <a:extLst>
              <a:ext uri="{FF2B5EF4-FFF2-40B4-BE49-F238E27FC236}">
                <a16:creationId xmlns:a16="http://schemas.microsoft.com/office/drawing/2014/main" id="{CF3CB3AF-90BF-908D-D3B8-651E365F3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0DAB5548-7253-48D6-B95B-F3D312A72220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CFDD5364-CBF7-F8A2-3E66-0322B506E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" b="2823"/>
          <a:stretch/>
        </p:blipFill>
        <p:spPr>
          <a:xfrm>
            <a:off x="687389" y="0"/>
            <a:ext cx="11504611" cy="6858000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382AAC77-9CB6-9BD8-38F8-1B4CB5BEA1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126" y="2287415"/>
            <a:ext cx="1852247" cy="1852247"/>
          </a:xfrm>
          <a:prstGeom prst="ellipse">
            <a:avLst/>
          </a:prstGeom>
          <a:solidFill>
            <a:schemeClr val="bg1">
              <a:alpha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a-DK" sz="1800" b="1" dirty="0">
                <a:solidFill>
                  <a:schemeClr val="tx1"/>
                </a:solidFill>
              </a:rPr>
              <a:t>Husk at indsætte nyt billede.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67A6D053-93F8-A8F6-1D82-382347079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0" y="-465246"/>
            <a:ext cx="12192000" cy="27181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3900" b="1" dirty="0">
                <a:solidFill>
                  <a:schemeClr val="bg1">
                    <a:alpha val="50000"/>
                  </a:schemeClr>
                </a:solidFill>
              </a:rPr>
              <a:t>EKSEMPEL</a:t>
            </a:r>
          </a:p>
        </p:txBody>
      </p:sp>
      <p:pic>
        <p:nvPicPr>
          <p:cNvPr id="453642551" name="Logoimage" descr="{&quot;templafy&quot;:{&quot;id&quot;:&quot;808fd271-4f69-49c6-899d-47e14cd14544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79997E79-4026-4219-B93D-7471CF96C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87390" y="0"/>
            <a:ext cx="11504612" cy="6858000"/>
          </a:xfrm>
        </p:spPr>
        <p:txBody>
          <a:bodyPr tIns="900000" anchor="ctr" anchorCtr="1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a-DK" dirty="0"/>
              <a:t>Klik på ikon for at indsætte billede</a:t>
            </a:r>
          </a:p>
        </p:txBody>
      </p:sp>
    </p:spTree>
    <p:extLst>
      <p:ext uri="{BB962C8B-B14F-4D97-AF65-F5344CB8AC3E}">
        <p14:creationId xmlns:p14="http://schemas.microsoft.com/office/powerpoint/2010/main" val="24412062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dt billed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2" hidden="1">
            <a:extLst>
              <a:ext uri="{FF2B5EF4-FFF2-40B4-BE49-F238E27FC236}">
                <a16:creationId xmlns:a16="http://schemas.microsoft.com/office/drawing/2014/main" id="{49A5D83B-CF24-8005-22E9-48A20C5CF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10" name="Footer Placeholder 6" hidden="1">
            <a:extLst>
              <a:ext uri="{FF2B5EF4-FFF2-40B4-BE49-F238E27FC236}">
                <a16:creationId xmlns:a16="http://schemas.microsoft.com/office/drawing/2014/main" id="{B3194AA3-25CC-D01A-07CD-90E1E861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847200"/>
            <a:ext cx="0" cy="0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Slide Number Placeholder 8" hidden="1">
            <a:extLst>
              <a:ext uri="{FF2B5EF4-FFF2-40B4-BE49-F238E27FC236}">
                <a16:creationId xmlns:a16="http://schemas.microsoft.com/office/drawing/2014/main" id="{F946E5BE-4F3F-9AFB-649F-77688E2D88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0DAB5548-7253-48D6-B95B-F3D312A72220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ED395918-A70B-8865-A2E7-130CE3ED9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" t="9372" r="-2" b="6249"/>
          <a:stretch/>
        </p:blipFill>
        <p:spPr>
          <a:xfrm>
            <a:off x="-1509" y="0"/>
            <a:ext cx="12193509" cy="685800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10A17E8F-20A3-6F9E-15A3-6B8EE86DCA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126" y="2287415"/>
            <a:ext cx="1852247" cy="1852247"/>
          </a:xfrm>
          <a:prstGeom prst="ellipse">
            <a:avLst/>
          </a:prstGeom>
          <a:solidFill>
            <a:schemeClr val="bg1">
              <a:alpha val="8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a-DK" sz="1800" b="1" dirty="0">
                <a:solidFill>
                  <a:schemeClr val="tx1"/>
                </a:solidFill>
              </a:rPr>
              <a:t>Husk at indsætte nyt billede.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2EFC1BAB-C56C-304E-EAF8-CB742D9AD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0" y="-465246"/>
            <a:ext cx="12192000" cy="27181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da-DK" sz="13900" b="1" dirty="0">
                <a:solidFill>
                  <a:schemeClr val="bg1">
                    <a:alpha val="50000"/>
                  </a:schemeClr>
                </a:solidFill>
              </a:rPr>
              <a:t>EKSEMPEL</a:t>
            </a: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034813DB-7D78-427C-B1A8-5DF9ECBC8B4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-1511" y="-4"/>
            <a:ext cx="12192000" cy="6861019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6453337 h 6858000"/>
              <a:gd name="connsiteX5" fmla="*/ 228461 w 12192000"/>
              <a:gd name="connsiteY5" fmla="*/ 6453337 h 6858000"/>
              <a:gd name="connsiteX6" fmla="*/ 228461 w 12192000"/>
              <a:gd name="connsiteY6" fmla="*/ 6224543 h 6858000"/>
              <a:gd name="connsiteX7" fmla="*/ 457143 w 12192000"/>
              <a:gd name="connsiteY7" fmla="*/ 6224543 h 6858000"/>
              <a:gd name="connsiteX8" fmla="*/ 457143 w 12192000"/>
              <a:gd name="connsiteY8" fmla="*/ 6453337 h 6858000"/>
              <a:gd name="connsiteX9" fmla="*/ 685715 w 12192000"/>
              <a:gd name="connsiteY9" fmla="*/ 6453337 h 6858000"/>
              <a:gd name="connsiteX10" fmla="*/ 685715 w 12192000"/>
              <a:gd name="connsiteY10" fmla="*/ 5767511 h 6858000"/>
              <a:gd name="connsiteX11" fmla="*/ 457143 w 12192000"/>
              <a:gd name="connsiteY11" fmla="*/ 5767511 h 6858000"/>
              <a:gd name="connsiteX12" fmla="*/ 457143 w 12192000"/>
              <a:gd name="connsiteY12" fmla="*/ 5995528 h 6858000"/>
              <a:gd name="connsiteX13" fmla="*/ 228461 w 12192000"/>
              <a:gd name="connsiteY13" fmla="*/ 5995528 h 6858000"/>
              <a:gd name="connsiteX14" fmla="*/ 228461 w 12192000"/>
              <a:gd name="connsiteY14" fmla="*/ 5767511 h 6858000"/>
              <a:gd name="connsiteX15" fmla="*/ 0 w 12192000"/>
              <a:gd name="connsiteY15" fmla="*/ 5767511 h 6858000"/>
              <a:gd name="connsiteX0" fmla="*/ 0 w 12192000"/>
              <a:gd name="connsiteY0" fmla="*/ 0 h 6913830"/>
              <a:gd name="connsiteX1" fmla="*/ 12192000 w 12192000"/>
              <a:gd name="connsiteY1" fmla="*/ 0 h 6913830"/>
              <a:gd name="connsiteX2" fmla="*/ 12192000 w 12192000"/>
              <a:gd name="connsiteY2" fmla="*/ 6858000 h 6913830"/>
              <a:gd name="connsiteX3" fmla="*/ 3018 w 12192000"/>
              <a:gd name="connsiteY3" fmla="*/ 6913830 h 6913830"/>
              <a:gd name="connsiteX4" fmla="*/ 0 w 12192000"/>
              <a:gd name="connsiteY4" fmla="*/ 6453337 h 6913830"/>
              <a:gd name="connsiteX5" fmla="*/ 228461 w 12192000"/>
              <a:gd name="connsiteY5" fmla="*/ 6453337 h 6913830"/>
              <a:gd name="connsiteX6" fmla="*/ 228461 w 12192000"/>
              <a:gd name="connsiteY6" fmla="*/ 6224543 h 6913830"/>
              <a:gd name="connsiteX7" fmla="*/ 457143 w 12192000"/>
              <a:gd name="connsiteY7" fmla="*/ 6224543 h 6913830"/>
              <a:gd name="connsiteX8" fmla="*/ 457143 w 12192000"/>
              <a:gd name="connsiteY8" fmla="*/ 6453337 h 6913830"/>
              <a:gd name="connsiteX9" fmla="*/ 685715 w 12192000"/>
              <a:gd name="connsiteY9" fmla="*/ 6453337 h 6913830"/>
              <a:gd name="connsiteX10" fmla="*/ 685715 w 12192000"/>
              <a:gd name="connsiteY10" fmla="*/ 5767511 h 6913830"/>
              <a:gd name="connsiteX11" fmla="*/ 457143 w 12192000"/>
              <a:gd name="connsiteY11" fmla="*/ 5767511 h 6913830"/>
              <a:gd name="connsiteX12" fmla="*/ 457143 w 12192000"/>
              <a:gd name="connsiteY12" fmla="*/ 5995528 h 6913830"/>
              <a:gd name="connsiteX13" fmla="*/ 228461 w 12192000"/>
              <a:gd name="connsiteY13" fmla="*/ 5995528 h 6913830"/>
              <a:gd name="connsiteX14" fmla="*/ 228461 w 12192000"/>
              <a:gd name="connsiteY14" fmla="*/ 5767511 h 6913830"/>
              <a:gd name="connsiteX15" fmla="*/ 0 w 12192000"/>
              <a:gd name="connsiteY15" fmla="*/ 5767511 h 6913830"/>
              <a:gd name="connsiteX16" fmla="*/ 0 w 12192000"/>
              <a:gd name="connsiteY16" fmla="*/ 0 h 6913830"/>
              <a:gd name="connsiteX0" fmla="*/ 0 w 12192000"/>
              <a:gd name="connsiteY0" fmla="*/ 0 h 6913830"/>
              <a:gd name="connsiteX1" fmla="*/ 12192000 w 12192000"/>
              <a:gd name="connsiteY1" fmla="*/ 0 h 6913830"/>
              <a:gd name="connsiteX2" fmla="*/ 12188982 w 12192000"/>
              <a:gd name="connsiteY2" fmla="*/ 6913830 h 6913830"/>
              <a:gd name="connsiteX3" fmla="*/ 3018 w 12192000"/>
              <a:gd name="connsiteY3" fmla="*/ 6913830 h 6913830"/>
              <a:gd name="connsiteX4" fmla="*/ 0 w 12192000"/>
              <a:gd name="connsiteY4" fmla="*/ 6453337 h 6913830"/>
              <a:gd name="connsiteX5" fmla="*/ 228461 w 12192000"/>
              <a:gd name="connsiteY5" fmla="*/ 6453337 h 6913830"/>
              <a:gd name="connsiteX6" fmla="*/ 228461 w 12192000"/>
              <a:gd name="connsiteY6" fmla="*/ 6224543 h 6913830"/>
              <a:gd name="connsiteX7" fmla="*/ 457143 w 12192000"/>
              <a:gd name="connsiteY7" fmla="*/ 6224543 h 6913830"/>
              <a:gd name="connsiteX8" fmla="*/ 457143 w 12192000"/>
              <a:gd name="connsiteY8" fmla="*/ 6453337 h 6913830"/>
              <a:gd name="connsiteX9" fmla="*/ 685715 w 12192000"/>
              <a:gd name="connsiteY9" fmla="*/ 6453337 h 6913830"/>
              <a:gd name="connsiteX10" fmla="*/ 685715 w 12192000"/>
              <a:gd name="connsiteY10" fmla="*/ 5767511 h 6913830"/>
              <a:gd name="connsiteX11" fmla="*/ 457143 w 12192000"/>
              <a:gd name="connsiteY11" fmla="*/ 5767511 h 6913830"/>
              <a:gd name="connsiteX12" fmla="*/ 457143 w 12192000"/>
              <a:gd name="connsiteY12" fmla="*/ 5995528 h 6913830"/>
              <a:gd name="connsiteX13" fmla="*/ 228461 w 12192000"/>
              <a:gd name="connsiteY13" fmla="*/ 5995528 h 6913830"/>
              <a:gd name="connsiteX14" fmla="*/ 228461 w 12192000"/>
              <a:gd name="connsiteY14" fmla="*/ 5767511 h 6913830"/>
              <a:gd name="connsiteX15" fmla="*/ 0 w 12192000"/>
              <a:gd name="connsiteY15" fmla="*/ 5767511 h 6913830"/>
              <a:gd name="connsiteX16" fmla="*/ 0 w 12192000"/>
              <a:gd name="connsiteY16" fmla="*/ 0 h 6913830"/>
              <a:gd name="connsiteX0" fmla="*/ 0 w 12192000"/>
              <a:gd name="connsiteY0" fmla="*/ 0 h 6915339"/>
              <a:gd name="connsiteX1" fmla="*/ 12192000 w 12192000"/>
              <a:gd name="connsiteY1" fmla="*/ 0 h 6915339"/>
              <a:gd name="connsiteX2" fmla="*/ 12188982 w 12192000"/>
              <a:gd name="connsiteY2" fmla="*/ 6915339 h 6915339"/>
              <a:gd name="connsiteX3" fmla="*/ 3018 w 12192000"/>
              <a:gd name="connsiteY3" fmla="*/ 6913830 h 6915339"/>
              <a:gd name="connsiteX4" fmla="*/ 0 w 12192000"/>
              <a:gd name="connsiteY4" fmla="*/ 6453337 h 6915339"/>
              <a:gd name="connsiteX5" fmla="*/ 228461 w 12192000"/>
              <a:gd name="connsiteY5" fmla="*/ 6453337 h 6915339"/>
              <a:gd name="connsiteX6" fmla="*/ 228461 w 12192000"/>
              <a:gd name="connsiteY6" fmla="*/ 6224543 h 6915339"/>
              <a:gd name="connsiteX7" fmla="*/ 457143 w 12192000"/>
              <a:gd name="connsiteY7" fmla="*/ 6224543 h 6915339"/>
              <a:gd name="connsiteX8" fmla="*/ 457143 w 12192000"/>
              <a:gd name="connsiteY8" fmla="*/ 6453337 h 6915339"/>
              <a:gd name="connsiteX9" fmla="*/ 685715 w 12192000"/>
              <a:gd name="connsiteY9" fmla="*/ 6453337 h 6915339"/>
              <a:gd name="connsiteX10" fmla="*/ 685715 w 12192000"/>
              <a:gd name="connsiteY10" fmla="*/ 5767511 h 6915339"/>
              <a:gd name="connsiteX11" fmla="*/ 457143 w 12192000"/>
              <a:gd name="connsiteY11" fmla="*/ 5767511 h 6915339"/>
              <a:gd name="connsiteX12" fmla="*/ 457143 w 12192000"/>
              <a:gd name="connsiteY12" fmla="*/ 5995528 h 6915339"/>
              <a:gd name="connsiteX13" fmla="*/ 228461 w 12192000"/>
              <a:gd name="connsiteY13" fmla="*/ 5995528 h 6915339"/>
              <a:gd name="connsiteX14" fmla="*/ 228461 w 12192000"/>
              <a:gd name="connsiteY14" fmla="*/ 5767511 h 6915339"/>
              <a:gd name="connsiteX15" fmla="*/ 0 w 12192000"/>
              <a:gd name="connsiteY15" fmla="*/ 5767511 h 6915339"/>
              <a:gd name="connsiteX16" fmla="*/ 0 w 12192000"/>
              <a:gd name="connsiteY16" fmla="*/ 0 h 6915339"/>
              <a:gd name="connsiteX0" fmla="*/ 0 w 12192000"/>
              <a:gd name="connsiteY0" fmla="*/ 0 h 6915339"/>
              <a:gd name="connsiteX1" fmla="*/ 12192000 w 12192000"/>
              <a:gd name="connsiteY1" fmla="*/ 54320 h 6915339"/>
              <a:gd name="connsiteX2" fmla="*/ 12188982 w 12192000"/>
              <a:gd name="connsiteY2" fmla="*/ 6915339 h 6915339"/>
              <a:gd name="connsiteX3" fmla="*/ 3018 w 12192000"/>
              <a:gd name="connsiteY3" fmla="*/ 6913830 h 6915339"/>
              <a:gd name="connsiteX4" fmla="*/ 0 w 12192000"/>
              <a:gd name="connsiteY4" fmla="*/ 6453337 h 6915339"/>
              <a:gd name="connsiteX5" fmla="*/ 228461 w 12192000"/>
              <a:gd name="connsiteY5" fmla="*/ 6453337 h 6915339"/>
              <a:gd name="connsiteX6" fmla="*/ 228461 w 12192000"/>
              <a:gd name="connsiteY6" fmla="*/ 6224543 h 6915339"/>
              <a:gd name="connsiteX7" fmla="*/ 457143 w 12192000"/>
              <a:gd name="connsiteY7" fmla="*/ 6224543 h 6915339"/>
              <a:gd name="connsiteX8" fmla="*/ 457143 w 12192000"/>
              <a:gd name="connsiteY8" fmla="*/ 6453337 h 6915339"/>
              <a:gd name="connsiteX9" fmla="*/ 685715 w 12192000"/>
              <a:gd name="connsiteY9" fmla="*/ 6453337 h 6915339"/>
              <a:gd name="connsiteX10" fmla="*/ 685715 w 12192000"/>
              <a:gd name="connsiteY10" fmla="*/ 5767511 h 6915339"/>
              <a:gd name="connsiteX11" fmla="*/ 457143 w 12192000"/>
              <a:gd name="connsiteY11" fmla="*/ 5767511 h 6915339"/>
              <a:gd name="connsiteX12" fmla="*/ 457143 w 12192000"/>
              <a:gd name="connsiteY12" fmla="*/ 5995528 h 6915339"/>
              <a:gd name="connsiteX13" fmla="*/ 228461 w 12192000"/>
              <a:gd name="connsiteY13" fmla="*/ 5995528 h 6915339"/>
              <a:gd name="connsiteX14" fmla="*/ 228461 w 12192000"/>
              <a:gd name="connsiteY14" fmla="*/ 5767511 h 6915339"/>
              <a:gd name="connsiteX15" fmla="*/ 0 w 12192000"/>
              <a:gd name="connsiteY15" fmla="*/ 5767511 h 6915339"/>
              <a:gd name="connsiteX16" fmla="*/ 0 w 12192000"/>
              <a:gd name="connsiteY16" fmla="*/ 0 h 6915339"/>
              <a:gd name="connsiteX0" fmla="*/ 0 w 12193509"/>
              <a:gd name="connsiteY0" fmla="*/ 1509 h 6861019"/>
              <a:gd name="connsiteX1" fmla="*/ 12193509 w 12193509"/>
              <a:gd name="connsiteY1" fmla="*/ 0 h 6861019"/>
              <a:gd name="connsiteX2" fmla="*/ 12190491 w 12193509"/>
              <a:gd name="connsiteY2" fmla="*/ 6861019 h 6861019"/>
              <a:gd name="connsiteX3" fmla="*/ 4527 w 12193509"/>
              <a:gd name="connsiteY3" fmla="*/ 6859510 h 6861019"/>
              <a:gd name="connsiteX4" fmla="*/ 1509 w 12193509"/>
              <a:gd name="connsiteY4" fmla="*/ 6399017 h 6861019"/>
              <a:gd name="connsiteX5" fmla="*/ 229970 w 12193509"/>
              <a:gd name="connsiteY5" fmla="*/ 6399017 h 6861019"/>
              <a:gd name="connsiteX6" fmla="*/ 229970 w 12193509"/>
              <a:gd name="connsiteY6" fmla="*/ 6170223 h 6861019"/>
              <a:gd name="connsiteX7" fmla="*/ 458652 w 12193509"/>
              <a:gd name="connsiteY7" fmla="*/ 6170223 h 6861019"/>
              <a:gd name="connsiteX8" fmla="*/ 458652 w 12193509"/>
              <a:gd name="connsiteY8" fmla="*/ 6399017 h 6861019"/>
              <a:gd name="connsiteX9" fmla="*/ 687224 w 12193509"/>
              <a:gd name="connsiteY9" fmla="*/ 6399017 h 6861019"/>
              <a:gd name="connsiteX10" fmla="*/ 687224 w 12193509"/>
              <a:gd name="connsiteY10" fmla="*/ 5713191 h 6861019"/>
              <a:gd name="connsiteX11" fmla="*/ 458652 w 12193509"/>
              <a:gd name="connsiteY11" fmla="*/ 5713191 h 6861019"/>
              <a:gd name="connsiteX12" fmla="*/ 458652 w 12193509"/>
              <a:gd name="connsiteY12" fmla="*/ 5941208 h 6861019"/>
              <a:gd name="connsiteX13" fmla="*/ 229970 w 12193509"/>
              <a:gd name="connsiteY13" fmla="*/ 5941208 h 6861019"/>
              <a:gd name="connsiteX14" fmla="*/ 229970 w 12193509"/>
              <a:gd name="connsiteY14" fmla="*/ 5713191 h 6861019"/>
              <a:gd name="connsiteX15" fmla="*/ 1509 w 12193509"/>
              <a:gd name="connsiteY15" fmla="*/ 5713191 h 6861019"/>
              <a:gd name="connsiteX16" fmla="*/ 0 w 12193509"/>
              <a:gd name="connsiteY16" fmla="*/ 1509 h 6861019"/>
              <a:gd name="connsiteX0" fmla="*/ 0 w 12193509"/>
              <a:gd name="connsiteY0" fmla="*/ 1509 h 6861019"/>
              <a:gd name="connsiteX1" fmla="*/ 12193509 w 12193509"/>
              <a:gd name="connsiteY1" fmla="*/ 0 h 6861019"/>
              <a:gd name="connsiteX2" fmla="*/ 12190491 w 12193509"/>
              <a:gd name="connsiteY2" fmla="*/ 6861019 h 6861019"/>
              <a:gd name="connsiteX3" fmla="*/ 696 w 12193509"/>
              <a:gd name="connsiteY3" fmla="*/ 6859510 h 6861019"/>
              <a:gd name="connsiteX4" fmla="*/ 1509 w 12193509"/>
              <a:gd name="connsiteY4" fmla="*/ 6399017 h 6861019"/>
              <a:gd name="connsiteX5" fmla="*/ 229970 w 12193509"/>
              <a:gd name="connsiteY5" fmla="*/ 6399017 h 6861019"/>
              <a:gd name="connsiteX6" fmla="*/ 229970 w 12193509"/>
              <a:gd name="connsiteY6" fmla="*/ 6170223 h 6861019"/>
              <a:gd name="connsiteX7" fmla="*/ 458652 w 12193509"/>
              <a:gd name="connsiteY7" fmla="*/ 6170223 h 6861019"/>
              <a:gd name="connsiteX8" fmla="*/ 458652 w 12193509"/>
              <a:gd name="connsiteY8" fmla="*/ 6399017 h 6861019"/>
              <a:gd name="connsiteX9" fmla="*/ 687224 w 12193509"/>
              <a:gd name="connsiteY9" fmla="*/ 6399017 h 6861019"/>
              <a:gd name="connsiteX10" fmla="*/ 687224 w 12193509"/>
              <a:gd name="connsiteY10" fmla="*/ 5713191 h 6861019"/>
              <a:gd name="connsiteX11" fmla="*/ 458652 w 12193509"/>
              <a:gd name="connsiteY11" fmla="*/ 5713191 h 6861019"/>
              <a:gd name="connsiteX12" fmla="*/ 458652 w 12193509"/>
              <a:gd name="connsiteY12" fmla="*/ 5941208 h 6861019"/>
              <a:gd name="connsiteX13" fmla="*/ 229970 w 12193509"/>
              <a:gd name="connsiteY13" fmla="*/ 5941208 h 6861019"/>
              <a:gd name="connsiteX14" fmla="*/ 229970 w 12193509"/>
              <a:gd name="connsiteY14" fmla="*/ 5713191 h 6861019"/>
              <a:gd name="connsiteX15" fmla="*/ 1509 w 12193509"/>
              <a:gd name="connsiteY15" fmla="*/ 5713191 h 6861019"/>
              <a:gd name="connsiteX16" fmla="*/ 0 w 12193509"/>
              <a:gd name="connsiteY16" fmla="*/ 1509 h 6861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3509" h="6861019">
                <a:moveTo>
                  <a:pt x="0" y="1509"/>
                </a:moveTo>
                <a:lnTo>
                  <a:pt x="12193509" y="0"/>
                </a:lnTo>
                <a:lnTo>
                  <a:pt x="12190491" y="6861019"/>
                </a:lnTo>
                <a:lnTo>
                  <a:pt x="696" y="6859510"/>
                </a:lnTo>
                <a:lnTo>
                  <a:pt x="1509" y="6399017"/>
                </a:lnTo>
                <a:lnTo>
                  <a:pt x="229970" y="6399017"/>
                </a:lnTo>
                <a:lnTo>
                  <a:pt x="229970" y="6170223"/>
                </a:lnTo>
                <a:lnTo>
                  <a:pt x="458652" y="6170223"/>
                </a:lnTo>
                <a:lnTo>
                  <a:pt x="458652" y="6399017"/>
                </a:lnTo>
                <a:lnTo>
                  <a:pt x="687224" y="6399017"/>
                </a:lnTo>
                <a:lnTo>
                  <a:pt x="687224" y="5713191"/>
                </a:lnTo>
                <a:lnTo>
                  <a:pt x="458652" y="5713191"/>
                </a:lnTo>
                <a:lnTo>
                  <a:pt x="458652" y="5941208"/>
                </a:lnTo>
                <a:lnTo>
                  <a:pt x="229970" y="5941208"/>
                </a:lnTo>
                <a:lnTo>
                  <a:pt x="229970" y="5713191"/>
                </a:lnTo>
                <a:lnTo>
                  <a:pt x="1509" y="5713191"/>
                </a:lnTo>
                <a:lnTo>
                  <a:pt x="0" y="1509"/>
                </a:lnTo>
                <a:close/>
              </a:path>
            </a:pathLst>
          </a:custGeom>
        </p:spPr>
        <p:txBody>
          <a:bodyPr wrap="square" tIns="900000" anchor="ctr" anchorCtr="0">
            <a:noAutofit/>
          </a:bodyPr>
          <a:lstStyle>
            <a:lvl1pPr marL="0" indent="0" algn="ctr">
              <a:buNone/>
              <a:defRPr sz="22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pic>
        <p:nvPicPr>
          <p:cNvPr id="2057874373" name="Logoimage" descr="{&quot;templafy&quot;:{&quot;id&quot;:&quot;7b962be2-a4f4-4dec-ad7a-39001340fbc5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296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49DD8573-7CBB-4652-800A-962EBE3F4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37273E1E-FA5D-4987-9D9D-4AC13F5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68CBB00-DBDA-4CD8-9C6E-1AFB11208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87600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pic>
        <p:nvPicPr>
          <p:cNvPr id="999569331" name="Logoimage" descr="{&quot;templafy&quot;:{&quot;id&quot;:&quot;21491e07-3155-473a-8f28-00a9b428c4f0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984636035" name="ExtralogoBottomimage" descr="{&quot;templafy&quot;:{&quot;id&quot;:&quot;901d00c5-2823-4018-be1e-a96bb17a6c42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909951650" name="ExtralogoTopimage" descr="{&quot;templafy&quot;:{&quot;id&quot;:&quot;331163cf-02d9-4d00-99c6-b14bef9ffe73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7" name="Virksomhed" descr="{&quot;templafy&quot;:{&quot;id&quot;:&quot;ac7de04c-a01a-4ddf-a43a-8a819c329d86&quot;}}">
            <a:extLst>
              <a:ext uri="{FF2B5EF4-FFF2-40B4-BE49-F238E27FC236}">
                <a16:creationId xmlns:a16="http://schemas.microsoft.com/office/drawing/2014/main" id="{E7FAE951-1CCE-D044-A5E5-E865BF1444B5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1" name="Titel" descr="{&quot;templafy&quot;:{&quot;id&quot;:&quot;bbe30bad-56c8-4c26-bbf6-e51a4694d3a4&quot;}}">
            <a:extLst>
              <a:ext uri="{FF2B5EF4-FFF2-40B4-BE49-F238E27FC236}">
                <a16:creationId xmlns:a16="http://schemas.microsoft.com/office/drawing/2014/main" id="{AC9789B1-B1CE-D7FF-3EE9-41BAAA0B422A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2" name="Navn" descr="{&quot;templafy&quot;:{&quot;id&quot;:&quot;b7ab6854-dd51-4070-b957-5d33f3ea7555&quot;}}">
            <a:extLst>
              <a:ext uri="{FF2B5EF4-FFF2-40B4-BE49-F238E27FC236}">
                <a16:creationId xmlns:a16="http://schemas.microsoft.com/office/drawing/2014/main" id="{BC3409DC-AF70-C674-C7AC-87B2EFBB5FD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f7a04e05-0153-4d88-84f7-feec6fa4180d&quot;}}">
            <a:extLst>
              <a:ext uri="{FF2B5EF4-FFF2-40B4-BE49-F238E27FC236}">
                <a16:creationId xmlns:a16="http://schemas.microsoft.com/office/drawing/2014/main" id="{300F5851-07AE-CC08-8C6F-5D2C9E1945A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4" name="CenterFreeText" descr="{&quot;templafy&quot;:{&quot;id&quot;:&quot;c84ce4ad-e2e7-42db-bb73-b66b2710f1bd&quot;}}">
            <a:extLst>
              <a:ext uri="{FF2B5EF4-FFF2-40B4-BE49-F238E27FC236}">
                <a16:creationId xmlns:a16="http://schemas.microsoft.com/office/drawing/2014/main" id="{97D6EBDB-D75D-D78D-8228-03EA9D94DBB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Center" descr="{&quot;templafy&quot;:{&quot;id&quot;:&quot;82b03177-53a7-497b-8958-1f6da6d1ad5c&quot;}}" hidden="1">
            <a:extLst>
              <a:ext uri="{FF2B5EF4-FFF2-40B4-BE49-F238E27FC236}">
                <a16:creationId xmlns:a16="http://schemas.microsoft.com/office/drawing/2014/main" id="{2BAA6C32-C9DF-985E-2528-F4E04E950429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1127125" y="1990800"/>
            <a:ext cx="10371275" cy="3708000"/>
          </a:xfrm>
        </p:spPr>
        <p:txBody>
          <a:bodyPr anchor="t" anchorCtr="0"/>
          <a:lstStyle>
            <a:lvl1pPr>
              <a:defRPr sz="3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38pt skrives her</a:t>
            </a:r>
            <a:br>
              <a:rPr lang="da-DK" dirty="0"/>
            </a:br>
            <a:r>
              <a:rPr lang="da-DK" dirty="0"/>
              <a:t>i to eller flere linjer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61CD4B-05ED-D2F2-74A7-8BA4A38C2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60489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Én tekstspalte - farvet baggrund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1ADD90D0-F6A3-4F85-A196-6E7F39CAA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ooter Placeholder 5" hidden="1">
            <a:extLst>
              <a:ext uri="{FF2B5EF4-FFF2-40B4-BE49-F238E27FC236}">
                <a16:creationId xmlns:a16="http://schemas.microsoft.com/office/drawing/2014/main" id="{84A09467-3A38-402F-9ED6-D89FA586B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7505725" name="Logoimage" descr="{&quot;templafy&quot;:{&quot;id&quot;:&quot;08bf3e32-f990-4683-8f7d-f0e2f9c08d92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219601114" name="ExtralogoBottomimage" descr="{&quot;templafy&quot;:{&quot;id&quot;:&quot;2f2148e6-cb8f-42a1-891b-74d4abcdfa91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355141051" name="ExtralogoTopimage" descr="{&quot;templafy&quot;:{&quot;id&quot;:&quot;d5d02195-b833-4fa2-857f-e00672e466b0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7" name="Virksomhed" descr="{&quot;templafy&quot;:{&quot;id&quot;:&quot;b800dac0-bff2-4c60-969a-eed6ba4387a9&quot;}}">
            <a:extLst>
              <a:ext uri="{FF2B5EF4-FFF2-40B4-BE49-F238E27FC236}">
                <a16:creationId xmlns:a16="http://schemas.microsoft.com/office/drawing/2014/main" id="{0FB369D3-9BCD-F2DA-658F-22E8E2B2622C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23" name="Titel" descr="{&quot;templafy&quot;:{&quot;id&quot;:&quot;69526a30-8dc4-48f8-9017-a6b70b3847bf&quot;}}">
            <a:extLst>
              <a:ext uri="{FF2B5EF4-FFF2-40B4-BE49-F238E27FC236}">
                <a16:creationId xmlns:a16="http://schemas.microsoft.com/office/drawing/2014/main" id="{294AE339-9C4F-DEC4-D1F6-DB15781A718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24" name="Navn" descr="{&quot;templafy&quot;:{&quot;id&quot;:&quot;abb3acc8-77aa-435f-b4f4-0820eb7866b3&quot;}}">
            <a:extLst>
              <a:ext uri="{FF2B5EF4-FFF2-40B4-BE49-F238E27FC236}">
                <a16:creationId xmlns:a16="http://schemas.microsoft.com/office/drawing/2014/main" id="{C17B2358-47B8-DC9E-82CB-0042E1B89A07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25" name="Dato" descr="{&quot;templafy&quot;:{&quot;id&quot;:&quot;c0c66222-250d-4e91-9f00-6a5eab1a12fc&quot;}}">
            <a:extLst>
              <a:ext uri="{FF2B5EF4-FFF2-40B4-BE49-F238E27FC236}">
                <a16:creationId xmlns:a16="http://schemas.microsoft.com/office/drawing/2014/main" id="{DB0E60C3-DDB9-3C1B-73C8-71C0224F67D5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2" name="CenterFreeText" descr="{&quot;templafy&quot;:{&quot;id&quot;:&quot;a25e4714-8d42-4b16-884a-0388fa068686&quot;}}">
            <a:extLst>
              <a:ext uri="{FF2B5EF4-FFF2-40B4-BE49-F238E27FC236}">
                <a16:creationId xmlns:a16="http://schemas.microsoft.com/office/drawing/2014/main" id="{75808C1F-B29E-DCAE-F288-DEDEA777B21C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3" name="Center" descr="{&quot;templafy&quot;:{&quot;id&quot;:&quot;7d0d2974-f054-4676-8697-19ea5c8ea7ec&quot;}}" hidden="1">
            <a:extLst>
              <a:ext uri="{FF2B5EF4-FFF2-40B4-BE49-F238E27FC236}">
                <a16:creationId xmlns:a16="http://schemas.microsoft.com/office/drawing/2014/main" id="{18229CC5-A723-9F91-A1BA-14078A282E96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8E005D95-5BE7-44A6-9245-79D170D3E0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800" y="871200"/>
            <a:ext cx="10371600" cy="828000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4DB57367-B34F-4F3D-9CB4-5407F22CD54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1989137"/>
            <a:ext cx="10371275" cy="3708000"/>
          </a:xfrm>
        </p:spPr>
        <p:txBody>
          <a:bodyPr/>
          <a:lstStyle>
            <a:lvl1pPr marL="269993" indent="-269993">
              <a:defRPr/>
            </a:lvl1pPr>
            <a:lvl2pPr marL="629984" indent="-269993">
              <a:defRPr/>
            </a:lvl2pPr>
            <a:lvl3pPr marL="935977" indent="-233994">
              <a:defRPr/>
            </a:lvl3pPr>
            <a:lvl4pPr marL="1295968" indent="-215995">
              <a:defRPr/>
            </a:lvl4pPr>
            <a:lvl5pPr marL="1655959" indent="-215995">
              <a:defRPr/>
            </a:lvl5pPr>
            <a:lvl6pPr marL="1997950" indent="-179996">
              <a:defRPr/>
            </a:lvl6pPr>
            <a:lvl7pPr marL="2357941" indent="-179996">
              <a:defRPr/>
            </a:lvl7pPr>
            <a:lvl8pPr marL="2717932" indent="-179996">
              <a:defRPr/>
            </a:lvl8pPr>
            <a:lvl9pPr marL="2717932" indent="-179996">
              <a:defRPr sz="1000"/>
            </a:lvl9pPr>
          </a:lstStyle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 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522E1F5-E5BA-C8B4-49A0-F3BCCB1FEF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911860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tekstspalter - farvet baggrund"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CADD77DC-6DD3-5A31-B6F3-E13FFBB59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2268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800" dirty="0"/>
          </a:p>
        </p:txBody>
      </p:sp>
      <p:sp>
        <p:nvSpPr>
          <p:cNvPr id="5" name="Date Placeholder 4" hidden="1">
            <a:extLst>
              <a:ext uri="{FF2B5EF4-FFF2-40B4-BE49-F238E27FC236}">
                <a16:creationId xmlns:a16="http://schemas.microsoft.com/office/drawing/2014/main" id="{1ADD90D0-F6A3-4F85-A196-6E7F39CAA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Footer Placeholder 5" hidden="1">
            <a:extLst>
              <a:ext uri="{FF2B5EF4-FFF2-40B4-BE49-F238E27FC236}">
                <a16:creationId xmlns:a16="http://schemas.microsoft.com/office/drawing/2014/main" id="{84A09467-3A38-402F-9ED6-D89FA586B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87613868" name="Logoimage" descr="{&quot;templafy&quot;:{&quot;id&quot;:&quot;09764d41-7e35-4406-96bc-cf0348d7ced1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sp>
        <p:nvSpPr>
          <p:cNvPr id="27" name="Titel" descr="{&quot;templafy&quot;:{&quot;id&quot;:&quot;38d84821-cff7-4db4-a887-5f079c5407fb&quot;}}" hidden="1">
            <a:extLst>
              <a:ext uri="{FF2B5EF4-FFF2-40B4-BE49-F238E27FC236}">
                <a16:creationId xmlns:a16="http://schemas.microsoft.com/office/drawing/2014/main" id="{DC35E46B-5B16-BEA1-B3B1-7E8460BC0C65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da-DK" sz="1000" dirty="0">
              <a:solidFill>
                <a:schemeClr val="tx1"/>
              </a:solidFill>
            </a:endParaRPr>
          </a:p>
        </p:txBody>
      </p:sp>
      <p:sp>
        <p:nvSpPr>
          <p:cNvPr id="28" name="Dato" descr="{&quot;templafy&quot;:{&quot;id&quot;:&quot;c38fbe6a-9d5b-4b6a-bca8-bafa0a22ef4e&quot;}}" hidden="1">
            <a:extLst>
              <a:ext uri="{FF2B5EF4-FFF2-40B4-BE49-F238E27FC236}">
                <a16:creationId xmlns:a16="http://schemas.microsoft.com/office/drawing/2014/main" id="{1965E611-DD8D-33B8-5E0B-64588099E32D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29" name="Navn" descr="{&quot;templafy&quot;:{&quot;id&quot;:&quot;e25a4a38-59bc-4039-84db-18235790920d&quot;}}">
            <a:extLst>
              <a:ext uri="{FF2B5EF4-FFF2-40B4-BE49-F238E27FC236}">
                <a16:creationId xmlns:a16="http://schemas.microsoft.com/office/drawing/2014/main" id="{0DBE8C23-E89E-0D1C-692A-30291DD521FA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3" name="Virksomhed" descr="{&quot;templafy&quot;:{&quot;id&quot;:&quot;50277400-260f-42c8-91c8-7896267d4ae8&quot;}}">
            <a:extLst>
              <a:ext uri="{FF2B5EF4-FFF2-40B4-BE49-F238E27FC236}">
                <a16:creationId xmlns:a16="http://schemas.microsoft.com/office/drawing/2014/main" id="{E305AAB3-E75B-97BF-1BD8-75AD4040EFBB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tx1"/>
                </a:solidFill>
              </a:rPr>
              <a:t>Herlev og Gentofte Hospital</a:t>
            </a:r>
          </a:p>
        </p:txBody>
      </p:sp>
      <p:pic>
        <p:nvPicPr>
          <p:cNvPr id="2073501645" name="ExtraBottomlogoimage" descr="{&quot;templafy&quot;:{&quot;id&quot;:&quot;e02f6638-b5ca-4fe1-b5a3-061f8d27d142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200" y="6318000"/>
            <a:ext cx="1324800" cy="421200"/>
          </a:xfrm>
          <a:prstGeom prst="rect">
            <a:avLst/>
          </a:prstGeom>
        </p:spPr>
      </p:pic>
      <p:pic>
        <p:nvPicPr>
          <p:cNvPr id="556182537" name="ExtraToplogoimage" descr="{&quot;templafy&quot;:{&quot;id&quot;:&quot;53d562ab-27c0-4669-834b-a6a393a6af18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5" name="CenterFreeText" descr="{&quot;templafy&quot;:{&quot;id&quot;:&quot;4b4854cf-748e-496b-963c-1c5b07f628ae&quot;}}">
            <a:extLst>
              <a:ext uri="{FF2B5EF4-FFF2-40B4-BE49-F238E27FC236}">
                <a16:creationId xmlns:a16="http://schemas.microsoft.com/office/drawing/2014/main" id="{F8137F2A-7601-FAA5-A638-441CAC43DB37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6" name="Center" descr="{&quot;templafy&quot;:{&quot;id&quot;:&quot;4beb033c-b68d-4ef2-b358-5f560b0a7978&quot;}}" hidden="1">
            <a:extLst>
              <a:ext uri="{FF2B5EF4-FFF2-40B4-BE49-F238E27FC236}">
                <a16:creationId xmlns:a16="http://schemas.microsoft.com/office/drawing/2014/main" id="{6100CD99-E73A-912B-FF74-E4FB4E3AADB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75F2476D-903E-4CCE-9C1C-BB4A4CE91F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5" y="871200"/>
            <a:ext cx="10371275" cy="828837"/>
          </a:xfrm>
        </p:spPr>
        <p:txBody>
          <a:bodyPr/>
          <a:lstStyle>
            <a:lvl1pPr>
              <a:lnSpc>
                <a:spcPct val="85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CD7A2D-C528-09F0-20C5-6287C49DCE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AB5548-7253-48D6-B95B-F3D312A7222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DD26BB76-CA51-E5DD-A255-A0A0A31F461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27125" y="1990800"/>
            <a:ext cx="5004000" cy="3708000"/>
          </a:xfrm>
        </p:spPr>
        <p:txBody>
          <a:bodyPr/>
          <a:lstStyle>
            <a:lvl1pPr marL="125997" indent="-125997">
              <a:buClrTx/>
              <a:defRPr sz="1800"/>
            </a:lvl1pPr>
            <a:lvl2pPr marL="449989" indent="-107997">
              <a:buClrTx/>
              <a:defRPr sz="1600"/>
            </a:lvl2pPr>
            <a:lvl3pPr marL="809980" indent="-107997">
              <a:buClrTx/>
              <a:defRPr sz="1400"/>
            </a:lvl3pPr>
            <a:lvl4pPr marL="1151971" indent="-89998">
              <a:buClrTx/>
              <a:defRPr sz="1200"/>
            </a:lvl4pPr>
            <a:lvl5pPr marL="1511962" indent="-89998">
              <a:buClrTx/>
              <a:defRPr sz="1000"/>
            </a:lvl5pPr>
            <a:lvl6pPr marL="1871953">
              <a:buClrTx/>
              <a:defRPr sz="1000"/>
            </a:lvl6pPr>
            <a:lvl7pPr marL="2231944">
              <a:buClrTx/>
              <a:defRPr sz="1000"/>
            </a:lvl7pPr>
            <a:lvl8pPr marL="2591935">
              <a:buClrTx/>
              <a:defRPr sz="1000"/>
            </a:lvl8pPr>
            <a:lvl9pPr marL="2951926">
              <a:buClrTx/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  <p:sp>
        <p:nvSpPr>
          <p:cNvPr id="7" name="Pladsholder til indhold 3">
            <a:extLst>
              <a:ext uri="{FF2B5EF4-FFF2-40B4-BE49-F238E27FC236}">
                <a16:creationId xmlns:a16="http://schemas.microsoft.com/office/drawing/2014/main" id="{2E634F80-6FE3-DF62-8CD8-2DC2559A16C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500613" y="1990800"/>
            <a:ext cx="5004000" cy="3708000"/>
          </a:xfrm>
        </p:spPr>
        <p:txBody>
          <a:bodyPr/>
          <a:lstStyle>
            <a:lvl1pPr marL="125997" indent="-125997">
              <a:buClrTx/>
              <a:defRPr sz="1800"/>
            </a:lvl1pPr>
            <a:lvl2pPr marL="449989" indent="-107997">
              <a:buClrTx/>
              <a:defRPr sz="1600"/>
            </a:lvl2pPr>
            <a:lvl3pPr marL="809980" indent="-107997">
              <a:buClrTx/>
              <a:defRPr sz="1400"/>
            </a:lvl3pPr>
            <a:lvl4pPr marL="1151971" indent="-89998">
              <a:buClrTx/>
              <a:defRPr sz="1200"/>
            </a:lvl4pPr>
            <a:lvl5pPr marL="1511962" indent="-89998">
              <a:buClrTx/>
              <a:defRPr sz="1000"/>
            </a:lvl5pPr>
            <a:lvl6pPr marL="1871953">
              <a:buClrTx/>
              <a:defRPr sz="1000"/>
            </a:lvl6pPr>
            <a:lvl7pPr marL="2231944">
              <a:buClrTx/>
              <a:defRPr sz="1000"/>
            </a:lvl7pPr>
            <a:lvl8pPr marL="2591935">
              <a:buClrTx/>
              <a:defRPr sz="1000"/>
            </a:lvl8pPr>
            <a:lvl9pPr marL="2951926">
              <a:buClrTx/>
              <a:defRPr sz="1000"/>
            </a:lvl9pPr>
          </a:lstStyle>
          <a:p>
            <a:pPr lvl="0"/>
            <a:r>
              <a:rPr lang="da-DK" noProof="0" dirty="0"/>
              <a:t>Brødtekst 18pt skrives her</a:t>
            </a:r>
          </a:p>
          <a:p>
            <a:pPr lvl="1"/>
            <a:r>
              <a:rPr lang="da-DK" noProof="0" dirty="0"/>
              <a:t>Anden niveau</a:t>
            </a:r>
          </a:p>
          <a:p>
            <a:pPr lvl="2"/>
            <a:r>
              <a:rPr lang="da-DK" noProof="0" dirty="0"/>
              <a:t>Tredje niveau</a:t>
            </a:r>
          </a:p>
          <a:p>
            <a:pPr lvl="3"/>
            <a:r>
              <a:rPr lang="da-DK" noProof="0" dirty="0"/>
              <a:t>Fjerde niveau</a:t>
            </a:r>
          </a:p>
          <a:p>
            <a:pPr lvl="4"/>
            <a:r>
              <a:rPr lang="da-DK" noProof="0" dirty="0"/>
              <a:t>Femte niveau</a:t>
            </a:r>
          </a:p>
          <a:p>
            <a:pPr lvl="5"/>
            <a:r>
              <a:rPr lang="da-DK" noProof="0" dirty="0"/>
              <a:t>Sjette niveau</a:t>
            </a:r>
          </a:p>
          <a:p>
            <a:pPr lvl="6"/>
            <a:r>
              <a:rPr lang="da-DK" noProof="0" dirty="0"/>
              <a:t>Syvende niveau</a:t>
            </a:r>
          </a:p>
          <a:p>
            <a:pPr lvl="7"/>
            <a:r>
              <a:rPr lang="da-DK" noProof="0" dirty="0"/>
              <a:t>Ottende niveau</a:t>
            </a:r>
          </a:p>
          <a:p>
            <a:pPr lvl="8"/>
            <a:r>
              <a:rPr lang="da-DK" noProof="0" dirty="0"/>
              <a:t>Niende niveau</a:t>
            </a:r>
          </a:p>
        </p:txBody>
      </p:sp>
    </p:spTree>
    <p:extLst>
      <p:ext uri="{BB962C8B-B14F-4D97-AF65-F5344CB8AC3E}">
        <p14:creationId xmlns:p14="http://schemas.microsoft.com/office/powerpoint/2010/main" val="352159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&amp; billede 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49DD8573-7CBB-4652-800A-962EBE3F4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37273E1E-FA5D-4987-9D9D-4AC13F5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64059098" name="Logoimage" descr="{&quot;templafy&quot;:{&quot;id&quot;:&quot;011bb886-067a-487c-b84e-e7dc1a0207e4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1163253642" name="ExtralogoBottomimage" descr="{&quot;templafy&quot;:{&quot;id&quot;:&quot;b63472d4-d3d1-4a1f-b2d1-2b3dcc9b8cb5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730009774" name="ExtralogoTopimage" descr="{&quot;templafy&quot;:{&quot;id&quot;:&quot;2f9faf32-f39d-4535-99cf-19e1499ded80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7" name="Virksomhed" descr="{&quot;templafy&quot;:{&quot;id&quot;:&quot;e7b26234-146b-4941-8c83-0d9213f12849&quot;}}">
            <a:extLst>
              <a:ext uri="{FF2B5EF4-FFF2-40B4-BE49-F238E27FC236}">
                <a16:creationId xmlns:a16="http://schemas.microsoft.com/office/drawing/2014/main" id="{DF71BBB0-C73F-872B-2579-3887B40AC69F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0" name="Titel" descr="{&quot;templafy&quot;:{&quot;id&quot;:&quot;76c42223-7d1f-4d07-889a-661936276a51&quot;}}">
            <a:extLst>
              <a:ext uri="{FF2B5EF4-FFF2-40B4-BE49-F238E27FC236}">
                <a16:creationId xmlns:a16="http://schemas.microsoft.com/office/drawing/2014/main" id="{E011F6EF-9285-EE1F-E3AE-A25E66535DB6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1" name="Navn" descr="{&quot;templafy&quot;:{&quot;id&quot;:&quot;96dd23ab-2f01-460d-b30c-b472dc44ff9a&quot;}}">
            <a:extLst>
              <a:ext uri="{FF2B5EF4-FFF2-40B4-BE49-F238E27FC236}">
                <a16:creationId xmlns:a16="http://schemas.microsoft.com/office/drawing/2014/main" id="{19597770-8C61-6EDD-1A3F-60F7871D65F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2" name="Dato" descr="{&quot;templafy&quot;:{&quot;id&quot;:&quot;b0c9c642-dd3b-4a48-bde6-85a79a9d2829&quot;}}">
            <a:extLst>
              <a:ext uri="{FF2B5EF4-FFF2-40B4-BE49-F238E27FC236}">
                <a16:creationId xmlns:a16="http://schemas.microsoft.com/office/drawing/2014/main" id="{36B6A311-0DEE-D2F6-45DE-AD5FCB8DC9F9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3" name="CenterFreeText" descr="{&quot;templafy&quot;:{&quot;id&quot;:&quot;073e44e5-17c4-4afc-8a72-da6b431e504d&quot;}}">
            <a:extLst>
              <a:ext uri="{FF2B5EF4-FFF2-40B4-BE49-F238E27FC236}">
                <a16:creationId xmlns:a16="http://schemas.microsoft.com/office/drawing/2014/main" id="{20904CD1-6F68-5B4E-E10A-CB381C30BFD2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Center" descr="{&quot;templafy&quot;:{&quot;id&quot;:&quot;dd51beae-b802-4afa-babf-1a82a1081f92&quot;}}" hidden="1">
            <a:extLst>
              <a:ext uri="{FF2B5EF4-FFF2-40B4-BE49-F238E27FC236}">
                <a16:creationId xmlns:a16="http://schemas.microsoft.com/office/drawing/2014/main" id="{F65B4CA0-F756-7944-D523-961E83DA5E1E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32" name="Titel 1">
            <a:extLst>
              <a:ext uri="{FF2B5EF4-FFF2-40B4-BE49-F238E27FC236}">
                <a16:creationId xmlns:a16="http://schemas.microsoft.com/office/drawing/2014/main" id="{4CDF0DB2-1037-4B3D-9866-85FC4F8951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7127" y="872078"/>
            <a:ext cx="5005388" cy="82691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teksten vokser opad </a:t>
            </a:r>
            <a:endParaRPr lang="en-GB" dirty="0"/>
          </a:p>
        </p:txBody>
      </p:sp>
      <p:sp>
        <p:nvSpPr>
          <p:cNvPr id="34" name="Pladsholder til indhold 2">
            <a:extLst>
              <a:ext uri="{FF2B5EF4-FFF2-40B4-BE49-F238E27FC236}">
                <a16:creationId xmlns:a16="http://schemas.microsoft.com/office/drawing/2014/main" id="{4F6C9FCB-BFA0-43B3-A8D2-73B806091F7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127127" y="1990800"/>
            <a:ext cx="5005388" cy="3708000"/>
          </a:xfrm>
        </p:spPr>
        <p:txBody>
          <a:bodyPr/>
          <a:lstStyle>
            <a:lvl1pPr marL="269993" indent="-269993">
              <a:defRPr baseline="0">
                <a:solidFill>
                  <a:schemeClr val="tx1"/>
                </a:solidFill>
              </a:defRPr>
            </a:lvl1pPr>
            <a:lvl2pPr marL="629984" indent="-269993">
              <a:defRPr>
                <a:solidFill>
                  <a:schemeClr val="tx1"/>
                </a:solidFill>
              </a:defRPr>
            </a:lvl2pPr>
            <a:lvl3pPr marL="935977" indent="-233994">
              <a:defRPr>
                <a:solidFill>
                  <a:schemeClr val="tx1"/>
                </a:solidFill>
              </a:defRPr>
            </a:lvl3pPr>
            <a:lvl4pPr marL="1295968" indent="-215995">
              <a:defRPr>
                <a:solidFill>
                  <a:schemeClr val="tx1"/>
                </a:solidFill>
              </a:defRPr>
            </a:lvl4pPr>
            <a:lvl5pPr marL="1655959" indent="-215995">
              <a:defRPr>
                <a:solidFill>
                  <a:schemeClr val="tx1"/>
                </a:solidFill>
              </a:defRPr>
            </a:lvl5pPr>
            <a:lvl6pPr marL="1817955" indent="0">
              <a:buNone/>
              <a:defRPr>
                <a:solidFill>
                  <a:schemeClr val="tx1"/>
                </a:solidFill>
              </a:defRPr>
            </a:lvl6pPr>
            <a:lvl7pPr marL="2177946" indent="0">
              <a:buNone/>
              <a:defRPr>
                <a:solidFill>
                  <a:schemeClr val="tx1"/>
                </a:solidFill>
              </a:defRPr>
            </a:lvl7pPr>
            <a:lvl8pPr marL="2537937" indent="0">
              <a:buNone/>
              <a:defRPr>
                <a:solidFill>
                  <a:schemeClr val="tx1"/>
                </a:solidFill>
              </a:defRPr>
            </a:lvl8pPr>
            <a:lvl9pPr marL="2537937" indent="0">
              <a:buNone/>
              <a:defRPr sz="1000">
                <a:solidFill>
                  <a:schemeClr val="tx1"/>
                </a:solidFill>
              </a:defRPr>
            </a:lvl9pPr>
          </a:lstStyle>
          <a:p>
            <a:pPr lvl="0"/>
            <a:r>
              <a:rPr lang="da-DK" dirty="0"/>
              <a:t>Brødtekst 22pt skrives her, eller tabel og diagram indsættes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8"/>
            <a:endParaRPr lang="da-DK" dirty="0"/>
          </a:p>
        </p:txBody>
      </p:sp>
      <p:sp>
        <p:nvSpPr>
          <p:cNvPr id="33" name="Pladsholder til billede 2">
            <a:extLst>
              <a:ext uri="{FF2B5EF4-FFF2-40B4-BE49-F238E27FC236}">
                <a16:creationId xmlns:a16="http://schemas.microsoft.com/office/drawing/2014/main" id="{E4E17A79-F37E-41DA-B54E-BEA03CB50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96074" y="2"/>
            <a:ext cx="5695927" cy="6857447"/>
          </a:xfrm>
        </p:spPr>
        <p:txBody>
          <a:bodyPr tIns="900000" bIns="0" anchor="ctr" anchorCtr="0"/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på ikon for at indsætte billede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0D91626-5CE5-262B-2D03-BBA2C05D8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44611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4E5C5C65-92B8-4B3F-BE1B-63180EB0E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908E025-A0FB-4A57-BEE6-3B848F457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824119322" name="Logoimage" descr="{&quot;templafy&quot;:{&quot;id&quot;:&quot;d6fbe850-50f4-4e6b-9e3e-4fe02d9d8ff1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" y="5712381"/>
            <a:ext cx="687600" cy="687600"/>
          </a:xfrm>
          <a:prstGeom prst="rect">
            <a:avLst/>
          </a:prstGeom>
        </p:spPr>
      </p:pic>
      <p:pic>
        <p:nvPicPr>
          <p:cNvPr id="734702217" name="ExtralogoTopimage" descr="{&quot;templafy&quot;:{&quot;id&quot;:&quot;ca98b0c7-07c9-4d3e-b67a-937c8df11542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2078786697" name="ExtralogoBottomimage" descr="{&quot;templafy&quot;:{&quot;id&quot;:&quot;e3f862be-779f-48ab-806a-90d525622737&quot;}}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8" name="Virksomhed" descr="{&quot;templafy&quot;:{&quot;id&quot;:&quot;0715b562-32aa-430b-8553-da742d3ac895&quot;}}">
            <a:extLst>
              <a:ext uri="{FF2B5EF4-FFF2-40B4-BE49-F238E27FC236}">
                <a16:creationId xmlns:a16="http://schemas.microsoft.com/office/drawing/2014/main" id="{B392F202-0E27-8777-890A-4BCF80949218}"/>
              </a:ext>
            </a:extLst>
          </p:cNvPr>
          <p:cNvSpPr txBox="1"/>
          <p:nvPr userDrawn="1"/>
        </p:nvSpPr>
        <p:spPr>
          <a:xfrm>
            <a:off x="1152000" y="207099"/>
            <a:ext cx="6120000" cy="2154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200" b="1" noProof="0" dirty="0">
                <a:solidFill>
                  <a:schemeClr val="accent3">
                    <a:lumMod val="50000"/>
                  </a:schemeClr>
                </a:solidFill>
              </a:rPr>
              <a:t>Herlev og Gentofte Hospital</a:t>
            </a:r>
          </a:p>
        </p:txBody>
      </p:sp>
      <p:sp>
        <p:nvSpPr>
          <p:cNvPr id="12" name="Titel" descr="{&quot;templafy&quot;:{&quot;id&quot;:&quot;d6992db2-3854-42a6-a48c-b95b63e84ed6&quot;}}">
            <a:extLst>
              <a:ext uri="{FF2B5EF4-FFF2-40B4-BE49-F238E27FC236}">
                <a16:creationId xmlns:a16="http://schemas.microsoft.com/office/drawing/2014/main" id="{651D6CA8-B6F1-3799-7F00-8456219A908E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3" name="Navn" descr="{&quot;templafy&quot;:{&quot;id&quot;:&quot;25faaaf1-102d-40e0-bc5f-5b72e3d9877f&quot;}}">
            <a:extLst>
              <a:ext uri="{FF2B5EF4-FFF2-40B4-BE49-F238E27FC236}">
                <a16:creationId xmlns:a16="http://schemas.microsoft.com/office/drawing/2014/main" id="{2339CBE2-F71F-132D-7F48-32D3BF8CAACA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4" name="Dato" descr="{&quot;templafy&quot;:{&quot;id&quot;:&quot;3875d14e-a892-41d4-859f-9d2fbf8eba73&quot;}}">
            <a:extLst>
              <a:ext uri="{FF2B5EF4-FFF2-40B4-BE49-F238E27FC236}">
                <a16:creationId xmlns:a16="http://schemas.microsoft.com/office/drawing/2014/main" id="{968B9867-07C7-D56E-45C2-24AA50BFBACA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15" name="CenterFreeText" descr="{&quot;templafy&quot;:{&quot;id&quot;:&quot;2e797aa4-7c05-4955-b9d1-45d3632bb5d8&quot;}}">
            <a:extLst>
              <a:ext uri="{FF2B5EF4-FFF2-40B4-BE49-F238E27FC236}">
                <a16:creationId xmlns:a16="http://schemas.microsoft.com/office/drawing/2014/main" id="{E0B57D99-E147-D482-C490-B5FEAD622B16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Center" descr="{&quot;templafy&quot;:{&quot;id&quot;:&quot;815f095f-85df-4dc8-b722-e10cfd528674&quot;}}" hidden="1">
            <a:extLst>
              <a:ext uri="{FF2B5EF4-FFF2-40B4-BE49-F238E27FC236}">
                <a16:creationId xmlns:a16="http://schemas.microsoft.com/office/drawing/2014/main" id="{4ECF457C-BCB3-A46C-26AB-05547CA4F548}"/>
              </a:ext>
            </a:extLst>
          </p:cNvPr>
          <p:cNvSpPr txBox="1">
            <a:spLocks/>
          </p:cNvSpPr>
          <p:nvPr userDrawn="1"/>
        </p:nvSpPr>
        <p:spPr>
          <a:xfrm>
            <a:off x="1152000" y="370801"/>
            <a:ext cx="6120000" cy="42215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None/>
              <a:defRPr lang="da-DK" sz="1200" b="1" kern="1200" baseline="0" dirty="0">
                <a:solidFill>
                  <a:srgbClr val="B3B3B3"/>
                </a:solidFill>
                <a:latin typeface="+mn-lt"/>
                <a:ea typeface="+mn-ea"/>
                <a:cs typeface="+mn-cs"/>
              </a:defRPr>
            </a:lvl1pPr>
            <a:lvl2pPr marL="504000" indent="-144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20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8000" indent="-126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8000" indent="-108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  <a:defRPr lang="da-DK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0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6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1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2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7D7D7D"/>
              </a:buClr>
              <a:buFont typeface="Arial" panose="020B0604020202020204" pitchFamily="34" charset="0"/>
              <a:buChar char="•"/>
              <a:defRPr lang="da-DK" sz="10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88000" indent="-9000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rgbClr val="808080"/>
              </a:buClr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20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27125" y="1699200"/>
            <a:ext cx="10371275" cy="828000"/>
          </a:xfrm>
        </p:spPr>
        <p:txBody>
          <a:bodyPr/>
          <a:lstStyle>
            <a:lvl1pPr>
              <a:lnSpc>
                <a:spcPct val="85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11" name="Pladsholder til tekst 2"/>
          <p:cNvSpPr>
            <a:spLocks noGrp="1"/>
          </p:cNvSpPr>
          <p:nvPr>
            <p:ph type="body" sz="quarter" idx="15" hasCustomPrompt="1"/>
          </p:nvPr>
        </p:nvSpPr>
        <p:spPr>
          <a:xfrm>
            <a:off x="1127127" y="2818800"/>
            <a:ext cx="5004000" cy="648000"/>
          </a:xfrm>
        </p:spPr>
        <p:txBody>
          <a:bodyPr/>
          <a:lstStyle>
            <a:lvl1pPr marL="0" indent="0">
              <a:lnSpc>
                <a:spcPct val="85000"/>
              </a:lnSpc>
              <a:buFont typeface="Arial" panose="020B0604020202020204" pitchFamily="34" charset="0"/>
              <a:buNone/>
              <a:defRPr sz="1600" baseline="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3992">
              <a:defRPr sz="1600">
                <a:solidFill>
                  <a:schemeClr val="bg1"/>
                </a:solidFill>
              </a:defRPr>
            </a:lvl3pPr>
            <a:lvl4pPr marL="539987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19982" indent="-89998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17" name="Pladsholder til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1127126" y="3747600"/>
            <a:ext cx="5004001" cy="648000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3992">
              <a:defRPr sz="1600">
                <a:solidFill>
                  <a:schemeClr val="bg1"/>
                </a:solidFill>
              </a:defRPr>
            </a:lvl3pPr>
            <a:lvl4pPr marL="539987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19982" indent="-89998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6501600" y="2818800"/>
            <a:ext cx="5004000" cy="648000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3992">
              <a:defRPr sz="1600">
                <a:solidFill>
                  <a:schemeClr val="bg1"/>
                </a:solidFill>
              </a:defRPr>
            </a:lvl3pPr>
            <a:lvl4pPr marL="539987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19982" indent="-89998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19" name="Pladsholder til tekst5"/>
          <p:cNvSpPr>
            <a:spLocks noGrp="1"/>
          </p:cNvSpPr>
          <p:nvPr>
            <p:ph type="body" sz="quarter" idx="18" hasCustomPrompt="1"/>
          </p:nvPr>
        </p:nvSpPr>
        <p:spPr>
          <a:xfrm>
            <a:off x="6501600" y="3747600"/>
            <a:ext cx="5004000" cy="648000"/>
          </a:xfrm>
        </p:spPr>
        <p:txBody>
          <a:bodyPr/>
          <a:lstStyle>
            <a:lvl1pPr marL="0" indent="0">
              <a:lnSpc>
                <a:spcPct val="85000"/>
              </a:lnSpc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 marL="323992">
              <a:defRPr sz="1600">
                <a:solidFill>
                  <a:schemeClr val="bg1"/>
                </a:solidFill>
              </a:defRPr>
            </a:lvl3pPr>
            <a:lvl4pPr marL="539987">
              <a:defRPr lang="da-DK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719982" indent="-89998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Tak tekst 16pt i to eller max 3 linjer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8E4D84-1001-18C0-92D5-2BCBD8903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7961518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- farvet baggrund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>
            <a:extLst>
              <a:ext uri="{FF2B5EF4-FFF2-40B4-BE49-F238E27FC236}">
                <a16:creationId xmlns:a16="http://schemas.microsoft.com/office/drawing/2014/main" id="{4E5C5C65-92B8-4B3F-BE1B-63180EB0E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Footer Placeholder 6" hidden="1">
            <a:extLst>
              <a:ext uri="{FF2B5EF4-FFF2-40B4-BE49-F238E27FC236}">
                <a16:creationId xmlns:a16="http://schemas.microsoft.com/office/drawing/2014/main" id="{9908E025-A0FB-4A57-BEE6-3B848F457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62281499" name="ExtralogoTopimage" descr="{&quot;templafy&quot;:{&quot;id&quot;:&quot;d432cc99-e431-4553-bebc-7f2f0e1c2f09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pic>
        <p:nvPicPr>
          <p:cNvPr id="2013433206" name="ExtralogoBottomimage" descr="{&quot;templafy&quot;:{&quot;id&quot;:&quot;6b4dd44a-3351-4d92-97fb-4613bfa9e20a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sp>
        <p:nvSpPr>
          <p:cNvPr id="10" name="Titel" descr="{&quot;templafy&quot;:{&quot;id&quot;:&quot;56c3be83-22b0-4040-8e61-16d33aad0ebe&quot;}}">
            <a:extLst>
              <a:ext uri="{FF2B5EF4-FFF2-40B4-BE49-F238E27FC236}">
                <a16:creationId xmlns:a16="http://schemas.microsoft.com/office/drawing/2014/main" id="{5233E184-459D-75ED-9991-496EA25C2E6C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1" name="Navn" descr="{&quot;templafy&quot;:{&quot;id&quot;:&quot;eab0da4f-4123-4d2d-85e5-45714b96bb25&quot;}}">
            <a:extLst>
              <a:ext uri="{FF2B5EF4-FFF2-40B4-BE49-F238E27FC236}">
                <a16:creationId xmlns:a16="http://schemas.microsoft.com/office/drawing/2014/main" id="{00617ADF-C1D2-1B95-D51C-4DB7A2A74312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2" name="Dato" descr="{&quot;templafy&quot;:{&quot;id&quot;:&quot;4d710465-4798-4937-bbda-5f3fea0b89d5&quot;}}">
            <a:extLst>
              <a:ext uri="{FF2B5EF4-FFF2-40B4-BE49-F238E27FC236}">
                <a16:creationId xmlns:a16="http://schemas.microsoft.com/office/drawing/2014/main" id="{C6DE31FA-BAC9-F5B8-A779-A0015AD37FD3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CAB180-EBD6-93D3-6B28-93036C5B9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264332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>
            <a:extLst>
              <a:ext uri="{FF2B5EF4-FFF2-40B4-BE49-F238E27FC236}">
                <a16:creationId xmlns:a16="http://schemas.microsoft.com/office/drawing/2014/main" id="{49DD8573-7CBB-4652-800A-962EBE3F4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Footer Placeholder 2" hidden="1">
            <a:extLst>
              <a:ext uri="{FF2B5EF4-FFF2-40B4-BE49-F238E27FC236}">
                <a16:creationId xmlns:a16="http://schemas.microsoft.com/office/drawing/2014/main" id="{37273E1E-FA5D-4987-9D9D-4AC13F5E6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5" name="Slide Number Placeholder 6">
            <a:extLst>
              <a:ext uri="{FF2B5EF4-FFF2-40B4-BE49-F238E27FC236}">
                <a16:creationId xmlns:a16="http://schemas.microsoft.com/office/drawing/2014/main" id="{83F8E170-69DF-4972-9F60-F68F14D60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5600" y="6289200"/>
            <a:ext cx="687387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DAB5548-7253-48D6-B95B-F3D312A72220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087007463" name="ExtralogoBottomimage" descr="{&quot;templafy&quot;:{&quot;id&quot;:&quot;d10a9f9d-767e-44f5-9bbb-76d677fef35d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9749" y="6318000"/>
            <a:ext cx="1324800" cy="421200"/>
          </a:xfrm>
          <a:prstGeom prst="rect">
            <a:avLst/>
          </a:prstGeom>
        </p:spPr>
      </p:pic>
      <p:pic>
        <p:nvPicPr>
          <p:cNvPr id="1447699639" name="ExtralogoTopimage" descr="{&quot;templafy&quot;:{&quot;id&quot;:&quot;9db91d8b-89d3-4572-8596-3679f81f6dc3&quot;}}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7600" y="97200"/>
            <a:ext cx="2178000" cy="684000"/>
          </a:xfrm>
          <a:prstGeom prst="rect">
            <a:avLst/>
          </a:prstGeom>
        </p:spPr>
      </p:pic>
      <p:sp>
        <p:nvSpPr>
          <p:cNvPr id="11" name="Titel" descr="{&quot;templafy&quot;:{&quot;id&quot;:&quot;35653bde-7a1f-430a-a0e9-d8a753001323&quot;}}">
            <a:extLst>
              <a:ext uri="{FF2B5EF4-FFF2-40B4-BE49-F238E27FC236}">
                <a16:creationId xmlns:a16="http://schemas.microsoft.com/office/drawing/2014/main" id="{AC9789B1-B1CE-D7FF-3EE9-41BAAA0B422A}"/>
              </a:ext>
            </a:extLst>
          </p:cNvPr>
          <p:cNvSpPr txBox="1"/>
          <p:nvPr userDrawn="1"/>
        </p:nvSpPr>
        <p:spPr>
          <a:xfrm>
            <a:off x="1152000" y="6289200"/>
            <a:ext cx="37800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2" name="Navn" descr="{&quot;templafy&quot;:{&quot;id&quot;:&quot;fca09433-1852-47ec-85fe-4d68640ee7d2&quot;}}">
            <a:extLst>
              <a:ext uri="{FF2B5EF4-FFF2-40B4-BE49-F238E27FC236}">
                <a16:creationId xmlns:a16="http://schemas.microsoft.com/office/drawing/2014/main" id="{BC3409DC-AF70-C674-C7AC-87B2EFBB5FD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da-DK" sz="1000" dirty="0" err="1">
                <a:solidFill>
                  <a:schemeClr val="tx1"/>
                </a:solidFill>
              </a:rPr>
              <a:t>Tina Munk</a:t>
            </a:r>
          </a:p>
        </p:txBody>
      </p:sp>
      <p:sp>
        <p:nvSpPr>
          <p:cNvPr id="13" name="Dato" descr="{&quot;templafy&quot;:{&quot;id&quot;:&quot;adf17a32-ee1e-4240-a9eb-033e19fc739e&quot;}}">
            <a:extLst>
              <a:ext uri="{FF2B5EF4-FFF2-40B4-BE49-F238E27FC236}">
                <a16:creationId xmlns:a16="http://schemas.microsoft.com/office/drawing/2014/main" id="{300F5851-07AE-CC08-8C6F-5D2C9E1945A1}"/>
              </a:ext>
            </a:extLst>
          </p:cNvPr>
          <p:cNvSpPr txBox="1"/>
          <p:nvPr userDrawn="1"/>
        </p:nvSpPr>
        <p:spPr>
          <a:xfrm>
            <a:off x="8043600" y="6289200"/>
            <a:ext cx="3387600" cy="1800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endParaRPr lang="da-DK" sz="10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800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428734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D6C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FECE6"/>
          </a:solidFill>
          <a:ln/>
        </p:spPr>
      </p:sp>
    </p:spTree>
    <p:extLst>
      <p:ext uri="{BB962C8B-B14F-4D97-AF65-F5344CB8AC3E}">
        <p14:creationId xmlns:p14="http://schemas.microsoft.com/office/powerpoint/2010/main" val="321074338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FC32D5-BDE4-43BF-8C35-F1172A715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3BC0E6CE-D822-4851-8B0E-0896853222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A02EF79-C670-46B4-B86F-B867AA612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98C9C1-9FE7-4D7B-893B-05794FB7AF3F}" type="datetime1">
              <a:rPr lang="da-DK" smtClean="0"/>
              <a:t>17-08-2026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7ACB31F-9630-4895-8EB8-FD1091935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3DED153-498C-4BBB-800E-EFEDC3569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28732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64C03C-E90A-4E6E-9E84-417016A74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0A235D5-AA3A-4282-A3E1-5C0817FAC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5F0DA41-09A3-4006-90BB-6FDBBF4D3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6496-8556-4C57-B9CF-2C825195186C}" type="datetime1">
              <a:rPr lang="da-DK" smtClean="0"/>
              <a:t>17-08-2026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389252D-DD98-4A88-B660-6C0BAADB5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6725550-1038-4F8D-A407-0803E5012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40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1E76C3-3283-4FC0-ADE8-F36915560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94DC582-AB73-4713-9061-B070B17D09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6C609CE-19B6-4110-8296-5F46BA2C5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5272-D294-4430-A06C-18D000D43C61}" type="datetime1">
              <a:rPr lang="da-DK" smtClean="0"/>
              <a:t>17-08-2026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10024C6-B038-4FC2-B940-5E2CF9869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8C519B5-9B01-4684-A7BB-73D5A669F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39462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FD7B83-E332-4E53-A3F3-A45329E94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017A988-D8DD-403C-9FEF-55D4C66DF4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F75A31B-F3EF-4F4A-9BBA-7BD835603D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07D2960-6517-48F3-BC4C-3B3C2399E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EF51A-9C69-4FE8-8D09-155A650B7999}" type="datetime1">
              <a:rPr lang="da-DK" smtClean="0"/>
              <a:t>17-08-2026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91BAB12-E71A-41E1-8BE4-BEE0933B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5CF3190-F453-4113-8FB5-1421A0661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857680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0748C4-B3A4-4EC3-920E-6258A8B4B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B65532AB-A7D4-47D2-B9BA-420F5EE4C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33F422F-D63E-4854-8227-ADD7D61B3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7BD828D9-14D3-4B4D-A313-10D004E4DA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CC73999-9166-4B21-94B1-ABA037F290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F4FC808-2DB9-4871-B18D-7D8DB1A12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7A254-111E-4A28-9A07-8BA267127A9A}" type="datetime1">
              <a:rPr lang="da-DK" smtClean="0"/>
              <a:t>17-08-2026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42518C7C-5E73-45EF-A309-2DE9A483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1F678587-41F7-4322-A629-20DF2B9CC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41887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F6E1C-92F0-4DE7-B806-F3E83030B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D1028B1-13D1-4BF0-89CD-9CF6E2137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6FD4D-1039-4293-99A4-5D8131674616}" type="datetime1">
              <a:rPr lang="da-DK" smtClean="0"/>
              <a:t>17-08-2026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FE46857-B0F5-41DC-92AC-1CD977176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98068D2-8143-400E-B46C-30F592C6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8529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08858800-DD09-49D8-BCB0-78B028076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7AE0D-902F-491C-A47D-15B07A87DD33}" type="datetime1">
              <a:rPr lang="da-DK" smtClean="0"/>
              <a:t>17-08-2026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863F5A4-FB3E-4549-9004-8C5953E80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552AC0F-DBBE-4C26-AB4F-1B3EBE273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153928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E551F-B0C1-4A47-A1CA-D40F15736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B89AF8F-1F03-4107-A107-0949B4F69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5DE588D8-5298-457C-8B90-F7C539D27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4A1937C-F82B-4837-B1FC-4FD58FFFC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BFDE2-2E31-4D0F-8994-97DB57253BCC}" type="datetime1">
              <a:rPr lang="da-DK" smtClean="0"/>
              <a:t>17-08-2026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3D61382-9A4B-4E70-B20B-C129D9F23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BC26DE5-3625-4C93-88E2-C1D3B35D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780448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8BD208-775B-4472-9617-98C1180A5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93A99BD7-CF59-46C0-8D3E-68EADF4C13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DA160FF-36DB-426A-A491-9CA0ACFA73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88102CE8-8B92-4FB7-AEB9-C9218C1CB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CF5E-7A56-4026-A615-D1FCA813D4DC}" type="datetime1">
              <a:rPr lang="da-DK" smtClean="0"/>
              <a:t>17-08-2026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B981A78-EAEB-4E59-A181-C20AA37B1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EA316C6-9688-4668-BC6B-AAD1B1814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77973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928AA2-6CC4-4244-9F80-690C442E1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D4953C2-3917-4EE6-8A42-F215F4587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97A114B-25A7-46D7-8754-9D2B45DE8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EF008-A949-4BBC-B59F-278D953BEB66}" type="datetime1">
              <a:rPr lang="da-DK" smtClean="0"/>
              <a:t>17-08-2026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62C95D-8EF4-4CA7-9ED1-0DD1D0617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E089A0E-620E-4B8D-9251-B9494EE65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50820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8E0161F-EF49-437C-BB20-1C52FDC16D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1390A43-711E-4600-B380-08D1900F7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C2CB563-FE07-4F14-AB3D-9D89145F5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D4F9-15B6-4268-928E-3AB2BB1C75CE}" type="datetime1">
              <a:rPr lang="da-DK" smtClean="0"/>
              <a:t>17-08-2026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2CDE0B3-110F-416A-BAA0-A56C02C89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Ernæringsenheden Herlev og Gentofte Hospital 2021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1935CCD-B93F-443C-AAEF-C7D053760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5965454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/>
              <a:t>Ernæringsenheden Herlev og Gentofte Hospital 2021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FDBCA-4360-495B-A357-A594D4B64E98}" type="datetime1">
              <a:rPr lang="da-DK" smtClean="0"/>
              <a:t>17-08-2026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3763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127124" y="872078"/>
            <a:ext cx="10371600" cy="82691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127125" y="1993524"/>
            <a:ext cx="10369549" cy="37040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11504613" y="6300000"/>
            <a:ext cx="687386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00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da-DK" dirty="0"/>
          </a:p>
        </p:txBody>
      </p:sp>
      <p:sp>
        <p:nvSpPr>
          <p:cNvPr id="4" name="Dato"/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">
                <a:noFill/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2506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93" r:id="rId2"/>
    <p:sldLayoutId id="2147483677" r:id="rId3"/>
    <p:sldLayoutId id="2147483678" r:id="rId4"/>
    <p:sldLayoutId id="2147483695" r:id="rId5"/>
    <p:sldLayoutId id="2147483696" r:id="rId6"/>
    <p:sldLayoutId id="2147483697" r:id="rId7"/>
    <p:sldLayoutId id="2147483679" r:id="rId8"/>
    <p:sldLayoutId id="2147483698" r:id="rId9"/>
    <p:sldLayoutId id="2147483699" r:id="rId10"/>
    <p:sldLayoutId id="2147483689" r:id="rId11"/>
    <p:sldLayoutId id="2147483690" r:id="rId12"/>
    <p:sldLayoutId id="2147483658" r:id="rId13"/>
    <p:sldLayoutId id="2147483692" r:id="rId14"/>
    <p:sldLayoutId id="2147483701" r:id="rId15"/>
    <p:sldLayoutId id="2147483682" r:id="rId16"/>
    <p:sldLayoutId id="2147483683" r:id="rId17"/>
    <p:sldLayoutId id="2147483686" r:id="rId18"/>
    <p:sldLayoutId id="2147483700" r:id="rId19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144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20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28000" indent="-126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188000" indent="-108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548000" indent="-108000" algn="l" defTabSz="914400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90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200" kern="1200" baseline="0" dirty="0">
          <a:solidFill>
            <a:schemeClr val="tx1"/>
          </a:solidFill>
          <a:latin typeface="+mn-lt"/>
          <a:ea typeface="+mn-ea"/>
          <a:cs typeface="+mn-cs"/>
        </a:defRPr>
      </a:lvl6pPr>
      <a:lvl7pPr marL="226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100" kern="1200" baseline="0" dirty="0">
          <a:solidFill>
            <a:schemeClr val="tx1"/>
          </a:solidFill>
          <a:latin typeface="+mn-lt"/>
          <a:ea typeface="+mn-ea"/>
          <a:cs typeface="+mn-cs"/>
        </a:defRPr>
      </a:lvl7pPr>
      <a:lvl8pPr marL="262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000" kern="1200" baseline="0" dirty="0">
          <a:solidFill>
            <a:schemeClr val="tx1"/>
          </a:solidFill>
          <a:latin typeface="+mn-lt"/>
          <a:ea typeface="+mn-ea"/>
          <a:cs typeface="+mn-cs"/>
        </a:defRPr>
      </a:lvl8pPr>
      <a:lvl9pPr marL="2988000" indent="-90000" algn="l" defTabSz="914400" rtl="0" eaLnBrk="1" latinLnBrk="0" hangingPunct="1">
        <a:spcBef>
          <a:spcPts val="0"/>
        </a:spcBef>
        <a:spcAft>
          <a:spcPts val="1200"/>
        </a:spcAft>
        <a:buClr>
          <a:srgbClr val="80808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1071" userDrawn="1">
          <p15:clr>
            <a:srgbClr val="F26B43"/>
          </p15:clr>
        </p15:guide>
        <p15:guide id="6" orient="horz" pos="1253" userDrawn="1">
          <p15:clr>
            <a:srgbClr val="F26B43"/>
          </p15:clr>
        </p15:guide>
        <p15:guide id="7" orient="horz" pos="3589" userDrawn="1">
          <p15:clr>
            <a:srgbClr val="F26B43"/>
          </p15:clr>
        </p15:guide>
        <p15:guide id="10" pos="710" userDrawn="1">
          <p15:clr>
            <a:srgbClr val="F26B43"/>
          </p15:clr>
        </p15:guide>
        <p15:guide id="11" pos="7242" userDrawn="1">
          <p15:clr>
            <a:srgbClr val="F26B43"/>
          </p15:clr>
        </p15:guide>
        <p15:guide id="12" pos="3863" userDrawn="1">
          <p15:clr>
            <a:srgbClr val="F26B43"/>
          </p15:clr>
        </p15:guide>
        <p15:guide id="13" pos="408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616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50" r:id="rId21"/>
    <p:sldLayoutId id="2147483754" r:id="rId22"/>
  </p:sldLayoutIdLst>
  <p:hf sldNum="0"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1127124" y="872078"/>
            <a:ext cx="10371600" cy="82691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a-DK" dirty="0"/>
              <a:t>Overskrift 28pt i max. to linjer </a:t>
            </a:r>
            <a:br>
              <a:rPr lang="da-DK" dirty="0"/>
            </a:br>
            <a:r>
              <a:rPr lang="da-DK" dirty="0"/>
              <a:t>teksten vokser opad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127126" y="1993524"/>
            <a:ext cx="10369549" cy="37040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Brødtekst 22pt skrives her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6 niveau</a:t>
            </a:r>
          </a:p>
          <a:p>
            <a:pPr lvl="6"/>
            <a:r>
              <a:rPr lang="da-DK" dirty="0"/>
              <a:t>7 niveau</a:t>
            </a:r>
          </a:p>
          <a:p>
            <a:pPr lvl="7"/>
            <a:r>
              <a:rPr lang="da-DK" dirty="0"/>
              <a:t>8 niveau</a:t>
            </a:r>
          </a:p>
          <a:p>
            <a:pPr lvl="8"/>
            <a:r>
              <a:rPr lang="da-DK" dirty="0"/>
              <a:t>9 niveau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11504613" y="6300000"/>
            <a:ext cx="687387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lang="da-DK" sz="9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DAB5548-7253-48D6-B95B-F3D312A72220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3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da-DK" sz="133" kern="1200" dirty="0">
                <a:noFill/>
                <a:latin typeface="+mn-lt"/>
                <a:ea typeface="+mn-ea"/>
                <a:cs typeface="+mn-cs"/>
              </a:defRPr>
            </a:lvl1pPr>
          </a:lstStyle>
          <a:p>
            <a:endParaRPr lang="da-DK" dirty="0"/>
          </a:p>
        </p:txBody>
      </p:sp>
      <p:sp>
        <p:nvSpPr>
          <p:cNvPr id="4" name="Dato"/>
          <p:cNvSpPr>
            <a:spLocks noGrp="1"/>
          </p:cNvSpPr>
          <p:nvPr>
            <p:ph type="dt" sz="half" idx="2"/>
          </p:nvPr>
        </p:nvSpPr>
        <p:spPr>
          <a:xfrm>
            <a:off x="0" y="68472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33">
                <a:noFill/>
              </a:defRPr>
            </a:lvl1pPr>
          </a:lstStyle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2464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</p:sldLayoutIdLst>
  <p:hf hdr="0" ftr="0" dt="0"/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3996" indent="-143996" algn="l" defTabSz="914377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sz="2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03987" indent="-143996" algn="l" defTabSz="914377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20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27979" indent="-125997" algn="l" defTabSz="914377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187970" indent="-107997" algn="l" defTabSz="914377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6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547961" indent="-107997" algn="l" defTabSz="914377" rtl="0" eaLnBrk="1" latinLnBrk="0" hangingPunct="1">
        <a:spcBef>
          <a:spcPts val="0"/>
        </a:spcBef>
        <a:spcAft>
          <a:spcPts val="1200"/>
        </a:spcAft>
        <a:buClr>
          <a:schemeClr val="accent6"/>
        </a:buClr>
        <a:buFont typeface="Arial" panose="020B0604020202020204" pitchFamily="34" charset="0"/>
        <a:buChar char="•"/>
        <a:defRPr lang="da-DK" sz="14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907952" indent="-89998" algn="l" defTabSz="914377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200" kern="1200" baseline="0" dirty="0">
          <a:solidFill>
            <a:schemeClr val="tx1"/>
          </a:solidFill>
          <a:latin typeface="+mn-lt"/>
          <a:ea typeface="+mn-ea"/>
          <a:cs typeface="+mn-cs"/>
        </a:defRPr>
      </a:lvl6pPr>
      <a:lvl7pPr marL="2267943" indent="-89998" algn="l" defTabSz="914377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100" kern="1200" baseline="0" dirty="0">
          <a:solidFill>
            <a:schemeClr val="tx1"/>
          </a:solidFill>
          <a:latin typeface="+mn-lt"/>
          <a:ea typeface="+mn-ea"/>
          <a:cs typeface="+mn-cs"/>
        </a:defRPr>
      </a:lvl7pPr>
      <a:lvl8pPr marL="2627934" indent="-89998" algn="l" defTabSz="914377" rtl="0" eaLnBrk="1" latinLnBrk="0" hangingPunct="1">
        <a:spcBef>
          <a:spcPts val="0"/>
        </a:spcBef>
        <a:spcAft>
          <a:spcPts val="1200"/>
        </a:spcAft>
        <a:buClr>
          <a:srgbClr val="7D7D7D"/>
        </a:buClr>
        <a:buFont typeface="Arial" panose="020B0604020202020204" pitchFamily="34" charset="0"/>
        <a:buChar char="•"/>
        <a:defRPr lang="da-DK" sz="1000" kern="1200" baseline="0" dirty="0">
          <a:solidFill>
            <a:schemeClr val="tx1"/>
          </a:solidFill>
          <a:latin typeface="+mn-lt"/>
          <a:ea typeface="+mn-ea"/>
          <a:cs typeface="+mn-cs"/>
        </a:defRPr>
      </a:lvl8pPr>
      <a:lvl9pPr marL="2987925" indent="-89998" algn="l" defTabSz="914377" rtl="0" eaLnBrk="1" latinLnBrk="0" hangingPunct="1">
        <a:spcBef>
          <a:spcPts val="0"/>
        </a:spcBef>
        <a:spcAft>
          <a:spcPts val="1200"/>
        </a:spcAft>
        <a:buClr>
          <a:srgbClr val="808080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1071">
          <p15:clr>
            <a:srgbClr val="F26B43"/>
          </p15:clr>
        </p15:guide>
        <p15:guide id="6" orient="horz" pos="1253">
          <p15:clr>
            <a:srgbClr val="F26B43"/>
          </p15:clr>
        </p15:guide>
        <p15:guide id="7" orient="horz" pos="3589">
          <p15:clr>
            <a:srgbClr val="F26B43"/>
          </p15:clr>
        </p15:guide>
        <p15:guide id="10" pos="710">
          <p15:clr>
            <a:srgbClr val="F26B43"/>
          </p15:clr>
        </p15:guide>
        <p15:guide id="11" pos="7242">
          <p15:clr>
            <a:srgbClr val="F26B43"/>
          </p15:clr>
        </p15:guide>
        <p15:guide id="12" pos="3863">
          <p15:clr>
            <a:srgbClr val="F26B43"/>
          </p15:clr>
        </p15:guide>
        <p15:guide id="13" pos="408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51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hf sldNum="0" hdr="0" ftr="0" dt="0"/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DD361DDE-E2E2-4675-9723-1A8F3EC88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58E1F7A-A84B-40AE-9F1D-1569BD4F65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836B78-9239-4DC7-881F-9625CA615C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02CCE-C336-4C81-85D6-5F6C6126A4E7}" type="datetime1">
              <a:rPr lang="da-DK" smtClean="0"/>
              <a:t>17-08-2026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F573E2-1A37-4E00-BC15-0DE7AB1C3D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/>
              <a:t>Ernæringsenheden Herlev og Gentofte Hospital 2021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FA76E74-5EE7-4810-9E99-49286FF96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14A16-2DCD-4E32-BC5B-4353BCA7C89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917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deotool.dk/regionh/dvl/v179525/vtoid6a5f140c79d167700aa1c6f7555fab04eedcb396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Relationship Id="rId5" Type="http://schemas.openxmlformats.org/officeDocument/2006/relationships/hyperlink" Target="https://www.herlevhospital.dk/afdelinger-og-klinikker/service_og_logistik/forskning/Sider/Patientens-stemme.aspx" TargetMode="Externa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160166" y="1434911"/>
            <a:ext cx="9566871" cy="10336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1219170">
              <a:lnSpc>
                <a:spcPct val="104000"/>
              </a:lnSpc>
            </a:pPr>
            <a:r>
              <a:rPr lang="en-US" sz="6467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Kom </a:t>
            </a:r>
            <a:r>
              <a:rPr lang="en-US" sz="6467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Mæt</a:t>
            </a:r>
            <a:r>
              <a:rPr lang="en-US" sz="6467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</a:t>
            </a:r>
            <a:r>
              <a:rPr lang="en-US" sz="6467" b="1" dirty="0" err="1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Hjem</a:t>
            </a:r>
            <a:r>
              <a:rPr lang="en-US" sz="6467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2.0</a:t>
            </a:r>
            <a:endParaRPr lang="en-US" sz="64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2"/>
          <p:cNvSpPr/>
          <p:nvPr/>
        </p:nvSpPr>
        <p:spPr>
          <a:xfrm>
            <a:off x="437301" y="3049443"/>
            <a:ext cx="1117381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1219170">
              <a:lnSpc>
                <a:spcPct val="133000"/>
              </a:lnSpc>
            </a:pPr>
            <a:r>
              <a:rPr lang="da-DK" sz="3200" dirty="0"/>
              <a:t>Broen til et sammenhængende patientforløb</a:t>
            </a:r>
          </a:p>
          <a:p>
            <a:pPr algn="ctr" defTabSz="1219170">
              <a:lnSpc>
                <a:spcPct val="133000"/>
              </a:lnSpc>
            </a:pPr>
            <a:endParaRPr lang="da-DK" sz="2500" i="1" dirty="0">
              <a:solidFill>
                <a:schemeClr val="bg1">
                  <a:lumMod val="50000"/>
                </a:schemeClr>
              </a:solidFill>
              <a:latin typeface="Calibri" panose="020F0502020204030204"/>
            </a:endParaRPr>
          </a:p>
          <a:p>
            <a:pPr algn="ctr" defTabSz="1219170">
              <a:lnSpc>
                <a:spcPct val="133000"/>
              </a:lnSpc>
            </a:pPr>
            <a:r>
              <a:rPr lang="da-DK" sz="2500" b="1" i="1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Status på budgetinitiativ 2025-2026</a:t>
            </a:r>
            <a:endParaRPr lang="en-US" sz="2500" b="1" i="1" dirty="0">
              <a:solidFill>
                <a:schemeClr val="bg1">
                  <a:lumMod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61493" y="3670772"/>
            <a:ext cx="10869017" cy="12403"/>
          </a:xfrm>
          <a:prstGeom prst="rect">
            <a:avLst/>
          </a:prstGeom>
          <a:solidFill>
            <a:srgbClr val="4A4A45">
              <a:alpha val="50000"/>
            </a:srgbClr>
          </a:solidFill>
          <a:ln/>
        </p:spPr>
        <p:txBody>
          <a:bodyPr/>
          <a:lstStyle/>
          <a:p>
            <a:pPr defTabSz="1219170"/>
            <a:endParaRPr lang="da-DK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6948204D-BF6E-FF6C-8601-8ADA192AFCEC}"/>
              </a:ext>
            </a:extLst>
          </p:cNvPr>
          <p:cNvSpPr txBox="1"/>
          <p:nvPr/>
        </p:nvSpPr>
        <p:spPr>
          <a:xfrm>
            <a:off x="3673642" y="5406189"/>
            <a:ext cx="5662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dirty="0"/>
              <a:t>Tina Munk</a:t>
            </a:r>
          </a:p>
          <a:p>
            <a:pPr algn="ctr"/>
            <a:r>
              <a:rPr lang="da-DK" dirty="0"/>
              <a:t>Chefdiætist og seniorforsker</a:t>
            </a:r>
          </a:p>
          <a:p>
            <a:pPr algn="ctr"/>
            <a:r>
              <a:rPr lang="da-DK" dirty="0"/>
              <a:t>Leder af Enheden af diætister og ernæringsforskning, </a:t>
            </a:r>
          </a:p>
          <a:p>
            <a:pPr algn="ctr"/>
            <a:r>
              <a:rPr lang="da-DK" dirty="0"/>
              <a:t>Herlev Gentofte Hospital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ush GIF - Find &amp; Share on GIPHY">
            <a:extLst>
              <a:ext uri="{FF2B5EF4-FFF2-40B4-BE49-F238E27FC236}">
                <a16:creationId xmlns:a16="http://schemas.microsoft.com/office/drawing/2014/main" id="{A5A15B67-C36B-5BAC-9F7D-228B7196C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857" y="754707"/>
            <a:ext cx="8566623" cy="559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124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4930483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30484" y="1372483"/>
            <a:ext cx="6903031" cy="28527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defTabSz="1219170">
              <a:lnSpc>
                <a:spcPct val="104000"/>
              </a:lnSpc>
            </a:pPr>
            <a:r>
              <a:rPr lang="en-US" sz="4467" dirty="0">
                <a:solidFill>
                  <a:srgbClr val="333333"/>
                </a:solidFill>
                <a:latin typeface="Arial"/>
              </a:rPr>
              <a:t>En </a:t>
            </a:r>
            <a:r>
              <a:rPr lang="en-US" sz="4467" dirty="0" err="1">
                <a:solidFill>
                  <a:srgbClr val="333333"/>
                </a:solidFill>
                <a:latin typeface="Arial"/>
              </a:rPr>
              <a:t>dårlig</a:t>
            </a:r>
            <a:r>
              <a:rPr lang="en-US" sz="4467" dirty="0">
                <a:solidFill>
                  <a:srgbClr val="333333"/>
                </a:solidFill>
                <a:latin typeface="Arial"/>
              </a:rPr>
              <a:t> cocktail</a:t>
            </a:r>
          </a:p>
        </p:txBody>
      </p:sp>
      <p:sp>
        <p:nvSpPr>
          <p:cNvPr id="4" name="Text 1"/>
          <p:cNvSpPr/>
          <p:nvPr/>
        </p:nvSpPr>
        <p:spPr>
          <a:xfrm>
            <a:off x="5823284" y="2839454"/>
            <a:ext cx="5707225" cy="1385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defTabSz="1219170">
              <a:lnSpc>
                <a:spcPct val="133000"/>
              </a:lnSpc>
            </a:pPr>
            <a:r>
              <a:rPr lang="en-US" sz="32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Kombination</a:t>
            </a:r>
            <a:r>
              <a:rPr lang="en-US" sz="3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en-US" sz="32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af</a:t>
            </a:r>
            <a:r>
              <a:rPr lang="en-US" sz="3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</a:p>
          <a:p>
            <a:pPr marL="457200" indent="-457200" defTabSz="121917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Sygdom</a:t>
            </a:r>
            <a:endParaRPr lang="en-US" sz="3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457200" indent="-457200" defTabSz="121917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Sengeliggende</a:t>
            </a:r>
            <a:endParaRPr lang="en-US" sz="3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457200" indent="-457200" defTabSz="121917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Underernæring</a:t>
            </a:r>
            <a:endParaRPr lang="en-US" sz="3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marL="457200" indent="-457200" defTabSz="1219170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Utilstrækkelig</a:t>
            </a:r>
            <a:r>
              <a:rPr lang="en-US" sz="32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mad og </a:t>
            </a:r>
            <a:r>
              <a:rPr lang="en-US" sz="3200" dirty="0" err="1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drikke</a:t>
            </a:r>
            <a:endParaRPr lang="en-US" sz="3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algn="ctr" defTabSz="1219170">
              <a:lnSpc>
                <a:spcPct val="133000"/>
              </a:lnSpc>
            </a:pPr>
            <a:endParaRPr lang="en-US" sz="3200" dirty="0">
              <a:solidFill>
                <a:srgbClr val="4A4A45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59346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51F88AC4-870A-2751-96F5-889B9EDAF2CE}"/>
              </a:ext>
            </a:extLst>
          </p:cNvPr>
          <p:cNvSpPr txBox="1"/>
          <p:nvPr/>
        </p:nvSpPr>
        <p:spPr>
          <a:xfrm>
            <a:off x="767979" y="530953"/>
            <a:ext cx="1120234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a-DK" sz="3600" b="1" dirty="0"/>
              <a:t>Ernæringsundersøgelse Region Hovedstaden – 2023/2025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1EB3B53-B3A9-48AA-9783-E09ED6B11046}"/>
              </a:ext>
            </a:extLst>
          </p:cNvPr>
          <p:cNvSpPr txBox="1"/>
          <p:nvPr/>
        </p:nvSpPr>
        <p:spPr>
          <a:xfrm>
            <a:off x="2342148" y="2551837"/>
            <a:ext cx="7940842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da-DK" sz="3600" dirty="0"/>
              <a:t>40 % fik dækket deres energibehov</a:t>
            </a:r>
          </a:p>
          <a:p>
            <a:endParaRPr lang="da-DK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a-DK" sz="3600" dirty="0"/>
              <a:t>30 % fik dækket deres proteinbehov.</a:t>
            </a:r>
          </a:p>
        </p:txBody>
      </p:sp>
    </p:spTree>
    <p:extLst>
      <p:ext uri="{BB962C8B-B14F-4D97-AF65-F5344CB8AC3E}">
        <p14:creationId xmlns:p14="http://schemas.microsoft.com/office/powerpoint/2010/main" val="4150492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C5F418EB-5118-3369-8EE3-8EFC7599E7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636"/>
          <a:stretch>
            <a:fillRect/>
          </a:stretch>
        </p:blipFill>
        <p:spPr>
          <a:xfrm>
            <a:off x="401054" y="0"/>
            <a:ext cx="11101136" cy="6858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F7C5F6A5-74D2-A476-5200-B6E7371756C1}"/>
              </a:ext>
            </a:extLst>
          </p:cNvPr>
          <p:cNvSpPr/>
          <p:nvPr/>
        </p:nvSpPr>
        <p:spPr>
          <a:xfrm>
            <a:off x="8037094" y="489284"/>
            <a:ext cx="1860885" cy="55024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61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AE6CEE-2B33-6874-F0FC-762A13964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54430DA8-47C8-F399-5AA4-F3FED540A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/>
            <a:fld id="{0DAB5548-7253-48D6-B95B-F3D312A72220}" type="slidenum">
              <a:rPr lang="en-GB">
                <a:solidFill>
                  <a:srgbClr val="333333"/>
                </a:solidFill>
                <a:latin typeface="Arial"/>
              </a:rPr>
              <a:pPr defTabSz="914377"/>
              <a:t>6</a:t>
            </a:fld>
            <a:endParaRPr lang="en-GB" dirty="0">
              <a:solidFill>
                <a:srgbClr val="333333"/>
              </a:solidFill>
              <a:latin typeface="Arial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A92EEBB9-CAB9-65BE-BB40-B75554CEC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663" y="1760151"/>
            <a:ext cx="5673976" cy="386107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35393BF0-8D12-951E-64D1-AE733F308AC6}"/>
              </a:ext>
            </a:extLst>
          </p:cNvPr>
          <p:cNvSpPr txBox="1"/>
          <p:nvPr/>
        </p:nvSpPr>
        <p:spPr>
          <a:xfrm>
            <a:off x="2006088" y="6183209"/>
            <a:ext cx="3426275" cy="5719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914377"/>
            <a:r>
              <a:rPr lang="da-DK" sz="3733" b="1" dirty="0">
                <a:solidFill>
                  <a:srgbClr val="FFFFFF"/>
                </a:solidFill>
                <a:latin typeface="Arial"/>
              </a:rPr>
              <a:t>Eget hjem</a:t>
            </a:r>
          </a:p>
        </p:txBody>
      </p:sp>
      <p:sp>
        <p:nvSpPr>
          <p:cNvPr id="9" name="AutoShape 2" descr="Download billedet">
            <a:extLst>
              <a:ext uri="{FF2B5EF4-FFF2-40B4-BE49-F238E27FC236}">
                <a16:creationId xmlns:a16="http://schemas.microsoft.com/office/drawing/2014/main" id="{4BAF9C8E-9D9D-592E-81F7-0DB83ADAEE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65939" y="316012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377"/>
            <a:endParaRPr lang="da-DK">
              <a:solidFill>
                <a:srgbClr val="333333"/>
              </a:solidFill>
              <a:latin typeface="Arial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7CD52A76-B3E2-A4C0-1FB0-9429C38D4377}"/>
              </a:ext>
            </a:extLst>
          </p:cNvPr>
          <p:cNvSpPr txBox="1"/>
          <p:nvPr/>
        </p:nvSpPr>
        <p:spPr>
          <a:xfrm>
            <a:off x="8298028" y="4728519"/>
            <a:ext cx="2189321" cy="5510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noAutofit/>
          </a:bodyPr>
          <a:lstStyle/>
          <a:p>
            <a:pPr defTabSz="914377"/>
            <a:r>
              <a:rPr lang="da-DK" sz="3733" b="1" dirty="0">
                <a:solidFill>
                  <a:srgbClr val="FFFFFF"/>
                </a:solidFill>
                <a:latin typeface="Arial"/>
              </a:rPr>
              <a:t>Hospital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9DF895DE-5420-0567-660B-FACDA08151BD}"/>
              </a:ext>
            </a:extLst>
          </p:cNvPr>
          <p:cNvSpPr txBox="1"/>
          <p:nvPr/>
        </p:nvSpPr>
        <p:spPr>
          <a:xfrm>
            <a:off x="1209639" y="891490"/>
            <a:ext cx="95125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US" sz="4000" b="1" dirty="0">
                <a:solidFill>
                  <a:srgbClr val="FFFFFF"/>
                </a:solidFill>
                <a:latin typeface="Arial"/>
              </a:rPr>
              <a:t>Men der </a:t>
            </a:r>
            <a:r>
              <a:rPr lang="en-US" sz="4000" b="1" dirty="0" err="1">
                <a:solidFill>
                  <a:srgbClr val="FFFFFF"/>
                </a:solidFill>
                <a:latin typeface="Arial"/>
              </a:rPr>
              <a:t>findes</a:t>
            </a:r>
            <a:r>
              <a:rPr lang="en-US" sz="40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rial"/>
              </a:rPr>
              <a:t>ingen</a:t>
            </a:r>
            <a:r>
              <a:rPr lang="en-US" sz="4000" b="1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rial"/>
              </a:rPr>
              <a:t>ernæringsbro</a:t>
            </a:r>
            <a:r>
              <a:rPr lang="en-US" sz="4000" b="1" dirty="0">
                <a:solidFill>
                  <a:srgbClr val="FFFFFF"/>
                </a:solidFill>
                <a:latin typeface="Arial"/>
              </a:rPr>
              <a:t>….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926B9710-23F9-FC7C-63DE-31354A40B648}"/>
              </a:ext>
            </a:extLst>
          </p:cNvPr>
          <p:cNvCxnSpPr>
            <a:cxnSpLocks/>
          </p:cNvCxnSpPr>
          <p:nvPr/>
        </p:nvCxnSpPr>
        <p:spPr>
          <a:xfrm>
            <a:off x="1864653" y="5861659"/>
            <a:ext cx="2635049" cy="0"/>
          </a:xfrm>
          <a:prstGeom prst="line">
            <a:avLst/>
          </a:prstGeom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lede 3">
            <a:extLst>
              <a:ext uri="{FF2B5EF4-FFF2-40B4-BE49-F238E27FC236}">
                <a16:creationId xmlns:a16="http://schemas.microsoft.com/office/drawing/2014/main" id="{4EB23AEB-3A09-1C5B-2F7C-21B334EC0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7551" y="3678213"/>
            <a:ext cx="2902471" cy="186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2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88302" y="855406"/>
            <a:ext cx="7165676" cy="57666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47500" lnSpcReduction="20000"/>
          </a:bodyPr>
          <a:lstStyle/>
          <a:p>
            <a:pPr algn="ctr" defTabSz="1219170">
              <a:lnSpc>
                <a:spcPct val="133000"/>
              </a:lnSpc>
            </a:pPr>
            <a:r>
              <a:rPr lang="en-US" sz="11100" b="1" dirty="0"/>
              <a:t>Kom </a:t>
            </a:r>
            <a:r>
              <a:rPr lang="en-US" sz="11100" b="1" dirty="0" err="1"/>
              <a:t>Mæt</a:t>
            </a:r>
            <a:r>
              <a:rPr lang="en-US" sz="11100" b="1" dirty="0"/>
              <a:t> </a:t>
            </a:r>
            <a:r>
              <a:rPr lang="en-US" sz="11100" b="1" dirty="0" err="1"/>
              <a:t>Hjem</a:t>
            </a:r>
            <a:r>
              <a:rPr lang="en-US" sz="11100" b="1" dirty="0"/>
              <a:t> 2.0 </a:t>
            </a:r>
          </a:p>
          <a:p>
            <a:pPr algn="ctr" defTabSz="1219170">
              <a:lnSpc>
                <a:spcPct val="133000"/>
              </a:lnSpc>
            </a:pPr>
            <a:r>
              <a:rPr lang="en-US" sz="11100" b="1" dirty="0"/>
              <a:t>=</a:t>
            </a:r>
            <a:endParaRPr lang="da-DK" sz="11100" dirty="0"/>
          </a:p>
          <a:p>
            <a:pPr algn="ctr" defTabSz="1219170">
              <a:lnSpc>
                <a:spcPct val="133000"/>
              </a:lnSpc>
            </a:pPr>
            <a:r>
              <a:rPr lang="da-DK" sz="11100" dirty="0"/>
              <a:t>bygger broen</a:t>
            </a:r>
          </a:p>
          <a:p>
            <a:pPr algn="ctr" defTabSz="1219170">
              <a:lnSpc>
                <a:spcPct val="133000"/>
              </a:lnSpc>
            </a:pPr>
            <a:r>
              <a:rPr lang="da-DK" sz="11100" dirty="0"/>
              <a:t>=</a:t>
            </a:r>
          </a:p>
          <a:p>
            <a:pPr algn="ctr" defTabSz="1219170">
              <a:lnSpc>
                <a:spcPct val="133000"/>
              </a:lnSpc>
            </a:pPr>
            <a:r>
              <a:rPr lang="da-DK" sz="11100" dirty="0"/>
              <a:t>sammenhængende patient/ernæringsforløb</a:t>
            </a:r>
          </a:p>
          <a:p>
            <a:pPr algn="ctr" defTabSz="1219170">
              <a:lnSpc>
                <a:spcPct val="133000"/>
              </a:lnSpc>
            </a:pPr>
            <a:endParaRPr lang="da-DK" sz="6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13395-3A59-4115-0AFE-0E4E6A420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54AEBB6E-8EF3-7EF2-944F-30DD7DE837D2}"/>
              </a:ext>
            </a:extLst>
          </p:cNvPr>
          <p:cNvSpPr/>
          <p:nvPr/>
        </p:nvSpPr>
        <p:spPr>
          <a:xfrm>
            <a:off x="4888302" y="1165124"/>
            <a:ext cx="7165676" cy="3201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defTabSz="1219170">
              <a:lnSpc>
                <a:spcPct val="133000"/>
              </a:lnSpc>
            </a:pPr>
            <a:endParaRPr lang="da-DK" sz="6600" dirty="0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07281F57-EFA9-2F01-F97A-C7467ACCEEAA}"/>
              </a:ext>
            </a:extLst>
          </p:cNvPr>
          <p:cNvSpPr/>
          <p:nvPr/>
        </p:nvSpPr>
        <p:spPr>
          <a:xfrm>
            <a:off x="314291" y="1027257"/>
            <a:ext cx="8008374" cy="637130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25000" lnSpcReduction="20000"/>
          </a:bodyPr>
          <a:lstStyle/>
          <a:p>
            <a:pPr algn="ctr" defTabSz="1219170">
              <a:lnSpc>
                <a:spcPct val="133000"/>
              </a:lnSpc>
            </a:pPr>
            <a:endParaRPr lang="en-US" sz="14000" b="1" dirty="0"/>
          </a:p>
          <a:p>
            <a:pPr defTabSz="1219170">
              <a:lnSpc>
                <a:spcPct val="133000"/>
              </a:lnSpc>
            </a:pPr>
            <a:r>
              <a:rPr lang="da-DK" sz="1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Måltidspakke ”Hjemlige Herligheder” (første døgn)</a:t>
            </a:r>
          </a:p>
          <a:p>
            <a:pPr defTabSz="1219170">
              <a:lnSpc>
                <a:spcPct val="133000"/>
              </a:lnSpc>
            </a:pPr>
            <a:endParaRPr lang="da-DK" sz="1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19170">
              <a:lnSpc>
                <a:spcPct val="133000"/>
              </a:lnSpc>
            </a:pPr>
            <a:endParaRPr lang="da-DK" sz="1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219170">
              <a:lnSpc>
                <a:spcPct val="133000"/>
              </a:lnSpc>
            </a:pPr>
            <a:r>
              <a:rPr kumimoji="0" lang="da-DK" sz="1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Hjemmebesøg af klinisk diætist indenfor 96 timer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a-DK" sz="1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a-DK" sz="1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a-DK" sz="1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30 dages opfølgende telefonisk kontakt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da-DK" sz="1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da-DK" sz="1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da-DK" sz="1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Korrespondance/samarbejde med kommunen (9K)</a:t>
            </a:r>
            <a:endParaRPr kumimoji="0" lang="da-DK" sz="1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defTabSz="1219170">
              <a:lnSpc>
                <a:spcPct val="133000"/>
              </a:lnSpc>
            </a:pPr>
            <a:endParaRPr lang="da-DK" sz="11100" dirty="0"/>
          </a:p>
          <a:p>
            <a:pPr algn="ctr" defTabSz="1219170">
              <a:lnSpc>
                <a:spcPct val="133000"/>
              </a:lnSpc>
            </a:pPr>
            <a:r>
              <a:rPr lang="da-DK" sz="11100" dirty="0"/>
              <a:t>-</a:t>
            </a:r>
          </a:p>
          <a:p>
            <a:pPr algn="ctr" defTabSz="1219170">
              <a:lnSpc>
                <a:spcPct val="133000"/>
              </a:lnSpc>
            </a:pPr>
            <a:r>
              <a:rPr lang="da-DK" sz="11100" dirty="0"/>
              <a:t> </a:t>
            </a:r>
            <a:endParaRPr lang="da-DK" sz="6600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68BABBC-1973-33D3-3E54-DE058EDA8D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140" y="1047135"/>
            <a:ext cx="3605137" cy="5547570"/>
          </a:xfrm>
          <a:prstGeom prst="rect">
            <a:avLst/>
          </a:prstGeom>
        </p:spPr>
      </p:pic>
      <p:sp>
        <p:nvSpPr>
          <p:cNvPr id="6" name="Pil: nedad 5">
            <a:extLst>
              <a:ext uri="{FF2B5EF4-FFF2-40B4-BE49-F238E27FC236}">
                <a16:creationId xmlns:a16="http://schemas.microsoft.com/office/drawing/2014/main" id="{A8957466-2353-41AF-2E0C-CD3456220F18}"/>
              </a:ext>
            </a:extLst>
          </p:cNvPr>
          <p:cNvSpPr/>
          <p:nvPr/>
        </p:nvSpPr>
        <p:spPr>
          <a:xfrm>
            <a:off x="3510116" y="1767045"/>
            <a:ext cx="250723" cy="6489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8" name="Pil: nedad 7">
            <a:extLst>
              <a:ext uri="{FF2B5EF4-FFF2-40B4-BE49-F238E27FC236}">
                <a16:creationId xmlns:a16="http://schemas.microsoft.com/office/drawing/2014/main" id="{91122012-FDF9-859B-86F9-E39CA92B42AC}"/>
              </a:ext>
            </a:extLst>
          </p:cNvPr>
          <p:cNvSpPr/>
          <p:nvPr/>
        </p:nvSpPr>
        <p:spPr>
          <a:xfrm>
            <a:off x="3510116" y="3429444"/>
            <a:ext cx="250723" cy="6489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9" name="Pil: nedad 8">
            <a:extLst>
              <a:ext uri="{FF2B5EF4-FFF2-40B4-BE49-F238E27FC236}">
                <a16:creationId xmlns:a16="http://schemas.microsoft.com/office/drawing/2014/main" id="{89D97C17-6F21-0541-1052-A55EBA95A21A}"/>
              </a:ext>
            </a:extLst>
          </p:cNvPr>
          <p:cNvSpPr/>
          <p:nvPr/>
        </p:nvSpPr>
        <p:spPr>
          <a:xfrm>
            <a:off x="3510116" y="5181814"/>
            <a:ext cx="250723" cy="64892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B3490F79-2CF1-6F70-69D0-86772221898C}"/>
              </a:ext>
            </a:extLst>
          </p:cNvPr>
          <p:cNvSpPr txBox="1"/>
          <p:nvPr/>
        </p:nvSpPr>
        <p:spPr>
          <a:xfrm>
            <a:off x="1053546" y="-148260"/>
            <a:ext cx="5754757" cy="3070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33000"/>
              </a:lnSpc>
            </a:pPr>
            <a:r>
              <a:rPr lang="en-US" sz="3600" b="1" dirty="0"/>
              <a:t>Kom </a:t>
            </a:r>
            <a:r>
              <a:rPr lang="en-US" sz="3600" b="1" dirty="0" err="1"/>
              <a:t>Mæt</a:t>
            </a:r>
            <a:r>
              <a:rPr lang="en-US" sz="3600" b="1" dirty="0"/>
              <a:t> </a:t>
            </a:r>
            <a:r>
              <a:rPr lang="en-US" sz="3600" b="1" dirty="0" err="1"/>
              <a:t>Hjem</a:t>
            </a:r>
            <a:r>
              <a:rPr lang="en-US" sz="3600" b="1" dirty="0"/>
              <a:t> 2.0</a:t>
            </a:r>
          </a:p>
          <a:p>
            <a:pPr defTabSz="1219170">
              <a:lnSpc>
                <a:spcPct val="133000"/>
              </a:lnSpc>
            </a:pPr>
            <a:r>
              <a:rPr lang="en-US" sz="9600" b="1" dirty="0"/>
              <a:t> 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6496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0EE49F-0408-A2A4-5955-565BDFBC2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6F009573-74CD-33A5-5449-2077B3B57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2" y="-108302"/>
            <a:ext cx="5219307" cy="110240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200" b="1" dirty="0" err="1">
                <a:latin typeface="+mn-lt"/>
              </a:rPr>
              <a:t>Foreløbige</a:t>
            </a:r>
            <a:r>
              <a:rPr lang="en-US" sz="3200" b="1" dirty="0">
                <a:latin typeface="+mn-lt"/>
              </a:rPr>
              <a:t> </a:t>
            </a:r>
            <a:r>
              <a:rPr lang="en-US" sz="3200" b="1" dirty="0" err="1">
                <a:latin typeface="+mn-lt"/>
              </a:rPr>
              <a:t>resultater</a:t>
            </a:r>
            <a:endParaRPr lang="en-US" sz="3200" b="1" dirty="0">
              <a:latin typeface="+mn-lt"/>
            </a:endParaRP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6DABF76B-6B6C-2A6B-14F5-D5BB9D2FB51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4910" y="1551709"/>
            <a:ext cx="6371900" cy="44295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90000"/>
              </a:lnSpc>
            </a:pPr>
            <a:r>
              <a:rPr lang="en-US" sz="2600" dirty="0"/>
              <a:t> 360 </a:t>
            </a:r>
            <a:r>
              <a:rPr lang="en-US" sz="2600" dirty="0" err="1"/>
              <a:t>patienter</a:t>
            </a:r>
            <a:r>
              <a:rPr lang="en-US" sz="2600" dirty="0"/>
              <a:t> </a:t>
            </a:r>
            <a:r>
              <a:rPr lang="en-US" sz="2600" dirty="0" err="1"/>
              <a:t>inkluderet</a:t>
            </a:r>
            <a:endParaRPr lang="en-US" sz="2600" dirty="0"/>
          </a:p>
          <a:p>
            <a:pPr indent="-228600" defTabSz="914400">
              <a:lnSpc>
                <a:spcPct val="90000"/>
              </a:lnSpc>
            </a:pPr>
            <a:r>
              <a:rPr lang="en-US" sz="2600" dirty="0"/>
              <a:t> 80% </a:t>
            </a:r>
            <a:r>
              <a:rPr lang="en-US" sz="2600" dirty="0" err="1"/>
              <a:t>ønskede</a:t>
            </a:r>
            <a:r>
              <a:rPr lang="en-US" sz="2600" dirty="0"/>
              <a:t> at </a:t>
            </a:r>
            <a:r>
              <a:rPr lang="en-US" sz="2600" dirty="0" err="1"/>
              <a:t>deltage</a:t>
            </a:r>
            <a:endParaRPr lang="en-US" sz="2600" dirty="0"/>
          </a:p>
          <a:p>
            <a:pPr indent="-228600" defTabSz="914400">
              <a:lnSpc>
                <a:spcPct val="90000"/>
              </a:lnSpc>
            </a:pPr>
            <a:r>
              <a:rPr lang="en-US" sz="2600" dirty="0"/>
              <a:t> </a:t>
            </a:r>
            <a:r>
              <a:rPr lang="en-US" sz="2600" dirty="0" err="1"/>
              <a:t>Gennemsnitsalder</a:t>
            </a:r>
            <a:r>
              <a:rPr lang="en-US" sz="2600" dirty="0"/>
              <a:t> 84 </a:t>
            </a:r>
            <a:r>
              <a:rPr lang="en-US" sz="2600" dirty="0" err="1"/>
              <a:t>år</a:t>
            </a:r>
            <a:endParaRPr lang="en-US" sz="2600" dirty="0"/>
          </a:p>
          <a:p>
            <a:pPr indent="-228600" defTabSz="914400">
              <a:lnSpc>
                <a:spcPct val="90000"/>
              </a:lnSpc>
            </a:pPr>
            <a:r>
              <a:rPr lang="en-US" sz="2600" dirty="0"/>
              <a:t> 77% </a:t>
            </a:r>
            <a:r>
              <a:rPr lang="en-US" sz="2600" dirty="0" err="1"/>
              <a:t>bor</a:t>
            </a:r>
            <a:r>
              <a:rPr lang="en-US" sz="2600" dirty="0"/>
              <a:t> </a:t>
            </a:r>
            <a:r>
              <a:rPr lang="en-US" sz="2600" dirty="0" err="1"/>
              <a:t>alene</a:t>
            </a:r>
            <a:endParaRPr lang="en-US" sz="2600" dirty="0"/>
          </a:p>
          <a:p>
            <a:pPr marL="0" indent="0" defTabSz="914400">
              <a:lnSpc>
                <a:spcPct val="90000"/>
              </a:lnSpc>
              <a:buNone/>
            </a:pPr>
            <a:endParaRPr lang="en-US" sz="2600" dirty="0"/>
          </a:p>
          <a:p>
            <a:pPr marL="0" indent="0" defTabSz="914400">
              <a:lnSpc>
                <a:spcPct val="90000"/>
              </a:lnSpc>
              <a:buNone/>
            </a:pPr>
            <a:endParaRPr lang="en-US" sz="2600" dirty="0"/>
          </a:p>
          <a:p>
            <a:pPr indent="-228600" defTabSz="914400">
              <a:lnSpc>
                <a:spcPct val="90000"/>
              </a:lnSpc>
            </a:pPr>
            <a:r>
              <a:rPr lang="en-US" sz="2600" dirty="0"/>
              <a:t> </a:t>
            </a:r>
            <a:r>
              <a:rPr lang="en-US" sz="2600" dirty="0" err="1"/>
              <a:t>Stor</a:t>
            </a:r>
            <a:r>
              <a:rPr lang="en-US" sz="2600" dirty="0"/>
              <a:t> </a:t>
            </a:r>
            <a:r>
              <a:rPr lang="en-US" sz="2600" dirty="0" err="1"/>
              <a:t>tilfredshed</a:t>
            </a:r>
            <a:r>
              <a:rPr lang="en-US" sz="2600" dirty="0"/>
              <a:t> med </a:t>
            </a:r>
            <a:r>
              <a:rPr lang="en-US" sz="2600" dirty="0" err="1"/>
              <a:t>Hjemlige</a:t>
            </a:r>
            <a:r>
              <a:rPr lang="en-US" sz="2600" dirty="0"/>
              <a:t> </a:t>
            </a:r>
            <a:r>
              <a:rPr lang="en-US" sz="2600" dirty="0" err="1"/>
              <a:t>Herligheder</a:t>
            </a:r>
            <a:endParaRPr lang="en-US" sz="2600" dirty="0"/>
          </a:p>
          <a:p>
            <a:pPr indent="-228600" defTabSz="914400">
              <a:lnSpc>
                <a:spcPct val="90000"/>
              </a:lnSpc>
            </a:pPr>
            <a:r>
              <a:rPr lang="en-US" sz="2600" dirty="0"/>
              <a:t> </a:t>
            </a:r>
            <a:r>
              <a:rPr lang="en-US" sz="2600" dirty="0" err="1"/>
              <a:t>Øget</a:t>
            </a:r>
            <a:r>
              <a:rPr lang="en-US" sz="2600" dirty="0"/>
              <a:t> </a:t>
            </a:r>
            <a:r>
              <a:rPr lang="en-US" sz="2600" dirty="0" err="1"/>
              <a:t>tryghed</a:t>
            </a:r>
            <a:r>
              <a:rPr lang="en-US" sz="2600" dirty="0"/>
              <a:t> i </a:t>
            </a:r>
            <a:r>
              <a:rPr lang="en-US" sz="2600" dirty="0" err="1"/>
              <a:t>overgangen</a:t>
            </a:r>
            <a:endParaRPr lang="en-US" sz="2600" dirty="0"/>
          </a:p>
          <a:p>
            <a:pPr indent="-228600" defTabSz="914400">
              <a:lnSpc>
                <a:spcPct val="90000"/>
              </a:lnSpc>
            </a:pPr>
            <a:endParaRPr lang="en-US" sz="2000" dirty="0"/>
          </a:p>
          <a:p>
            <a:pPr indent="-228600" defTabSz="914400">
              <a:lnSpc>
                <a:spcPct val="90000"/>
              </a:lnSpc>
            </a:pPr>
            <a:endParaRPr lang="en-US" sz="2000" dirty="0"/>
          </a:p>
          <a:p>
            <a:pPr marL="0" indent="-228600" defTabSz="914400">
              <a:lnSpc>
                <a:spcPct val="90000"/>
              </a:lnSpc>
            </a:pPr>
            <a:endParaRPr lang="en-US" sz="2000" dirty="0"/>
          </a:p>
          <a:p>
            <a:pPr indent="-228600" defTabSz="914400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3" name="Billede 2">
            <a:hlinkClick r:id="rId3"/>
            <a:extLst>
              <a:ext uri="{FF2B5EF4-FFF2-40B4-BE49-F238E27FC236}">
                <a16:creationId xmlns:a16="http://schemas.microsoft.com/office/drawing/2014/main" id="{8257A1C6-3629-2B39-378C-6169A4F9F5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" b="326"/>
          <a:stretch>
            <a:fillRect/>
          </a:stretch>
        </p:blipFill>
        <p:spPr>
          <a:xfrm>
            <a:off x="7015162" y="938212"/>
            <a:ext cx="4300543" cy="5043096"/>
          </a:xfrm>
          <a:prstGeom prst="rect">
            <a:avLst/>
          </a:prstGeom>
        </p:spPr>
      </p:pic>
      <p:grpSp>
        <p:nvGrpSpPr>
          <p:cNvPr id="31" name="Group 26">
            <a:extLst>
              <a:ext uri="{FF2B5EF4-FFF2-40B4-BE49-F238E27FC236}">
                <a16:creationId xmlns:a16="http://schemas.microsoft.com/office/drawing/2014/main" id="{442598CC-934A-7BCD-C691-B2FE74CED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015162" y="5858828"/>
            <a:ext cx="4300544" cy="123363"/>
            <a:chOff x="7015162" y="5858828"/>
            <a:chExt cx="4300544" cy="123363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ACD0983-348C-E24F-6839-EA2014B9D1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E1174876-930F-4902-5A02-274205566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Footer Placeholder 6">
            <a:extLst>
              <a:ext uri="{FF2B5EF4-FFF2-40B4-BE49-F238E27FC236}">
                <a16:creationId xmlns:a16="http://schemas.microsoft.com/office/drawing/2014/main" id="{8E6CCAA9-278B-5DDF-1FBA-B672C96BE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defRPr/>
            </a:pPr>
            <a:endParaRPr lang="en-US" sz="1200" kern="1200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736935B1-7424-1D19-7D2E-C777A66AD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  <a:defRPr/>
            </a:pPr>
            <a:fld id="{667EC89C-17A0-4E64-A6D2-B825673CEEDF}" type="slidenum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algn="r">
                <a:spcAft>
                  <a:spcPts val="600"/>
                </a:spcAft>
                <a:defRPr/>
              </a:pPr>
              <a:t>9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44E5C421-9C41-FB7B-5083-0561660D3418}"/>
              </a:ext>
            </a:extLst>
          </p:cNvPr>
          <p:cNvSpPr txBox="1"/>
          <p:nvPr/>
        </p:nvSpPr>
        <p:spPr>
          <a:xfrm>
            <a:off x="624051" y="6302926"/>
            <a:ext cx="60936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000" dirty="0">
                <a:hlinkClick r:id="rId5"/>
              </a:rPr>
              <a:t>https://www.herlevhospital.dk/afdelinger-og-klinikker/service_og_logistik/forskning/Sider/Patientens-stemme.aspx</a:t>
            </a:r>
            <a:r>
              <a:rPr lang="da-DK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02116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0AB2E-BCA6-4756-3AAA-247AA2F96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FB38247C-CD1E-6142-386D-51EA61C91416}"/>
              </a:ext>
            </a:extLst>
          </p:cNvPr>
          <p:cNvSpPr/>
          <p:nvPr/>
        </p:nvSpPr>
        <p:spPr>
          <a:xfrm>
            <a:off x="2366773" y="2622262"/>
            <a:ext cx="7165676" cy="2132617"/>
          </a:xfrm>
          <a:prstGeom prst="rect">
            <a:avLst/>
          </a:prstGeom>
          <a:solidFill>
            <a:schemeClr val="tx1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ctr" defTabSz="1219170">
              <a:lnSpc>
                <a:spcPct val="133000"/>
              </a:lnSpc>
            </a:pPr>
            <a:endParaRPr lang="da-DK" sz="3500" dirty="0">
              <a:solidFill>
                <a:schemeClr val="bg1"/>
              </a:solidFill>
            </a:endParaRPr>
          </a:p>
          <a:p>
            <a:pPr algn="ctr" defTabSz="1219170">
              <a:lnSpc>
                <a:spcPct val="133000"/>
              </a:lnSpc>
            </a:pPr>
            <a:r>
              <a:rPr lang="da-DK" sz="3500" b="1" dirty="0">
                <a:solidFill>
                  <a:schemeClr val="bg1"/>
                </a:solidFill>
              </a:rPr>
              <a:t>15% færre genindlæggelser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B41C9D62-00E9-EDEB-557F-70F7B6167BE9}"/>
              </a:ext>
            </a:extLst>
          </p:cNvPr>
          <p:cNvSpPr txBox="1"/>
          <p:nvPr/>
        </p:nvSpPr>
        <p:spPr>
          <a:xfrm>
            <a:off x="3444240" y="847898"/>
            <a:ext cx="5303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dirty="0"/>
              <a:t>Foreløbige resultater </a:t>
            </a:r>
          </a:p>
        </p:txBody>
      </p:sp>
    </p:spTree>
    <p:extLst>
      <p:ext uri="{BB962C8B-B14F-4D97-AF65-F5344CB8AC3E}">
        <p14:creationId xmlns:p14="http://schemas.microsoft.com/office/powerpoint/2010/main" val="3204830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89075" y="471884"/>
            <a:ext cx="9213851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defTabSz="1219170">
              <a:lnSpc>
                <a:spcPct val="104000"/>
              </a:lnSpc>
            </a:pPr>
            <a:r>
              <a:rPr lang="da-DK" sz="3200" b="1" noProof="0" dirty="0">
                <a:solidFill>
                  <a:srgbClr val="1A2E4A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Kom Mæt Hjem finansierer sig selv</a:t>
            </a:r>
            <a:endParaRPr lang="da-DK" sz="3200" noProof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61493" y="1319312"/>
            <a:ext cx="10869017" cy="2416869"/>
          </a:xfrm>
          <a:prstGeom prst="roundRect">
            <a:avLst>
              <a:gd name="adj" fmla="val 1027"/>
            </a:avLst>
          </a:prstGeom>
          <a:noFill/>
          <a:ln w="4763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pPr defTabSz="1219170"/>
            <a:endParaRPr lang="da-DK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23539" y="1070472"/>
            <a:ext cx="6958113" cy="478929"/>
          </a:xfrm>
          <a:prstGeom prst="rect">
            <a:avLst/>
          </a:prstGeom>
          <a:solidFill>
            <a:srgbClr val="1A2E4A"/>
          </a:solidFill>
          <a:ln/>
        </p:spPr>
        <p:txBody>
          <a:bodyPr/>
          <a:lstStyle/>
          <a:p>
            <a:pPr defTabSz="1219170"/>
            <a:endParaRPr lang="da-DK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3"/>
          <p:cNvSpPr/>
          <p:nvPr/>
        </p:nvSpPr>
        <p:spPr>
          <a:xfrm>
            <a:off x="833239" y="1431231"/>
            <a:ext cx="679271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181651" y="1071861"/>
            <a:ext cx="4342507" cy="478929"/>
          </a:xfrm>
          <a:prstGeom prst="rect">
            <a:avLst/>
          </a:prstGeom>
          <a:solidFill>
            <a:srgbClr val="1A2E4A"/>
          </a:solidFill>
          <a:ln/>
        </p:spPr>
        <p:txBody>
          <a:bodyPr/>
          <a:lstStyle/>
          <a:p>
            <a:pPr algn="ctr" defTabSz="1219170"/>
            <a:r>
              <a:rPr lang="da-DK" sz="2400" dirty="0">
                <a:solidFill>
                  <a:schemeClr val="bg1"/>
                </a:solidFill>
                <a:latin typeface="Calibri" panose="020F0502020204030204"/>
              </a:rPr>
              <a:t>Økonomi</a:t>
            </a:r>
          </a:p>
        </p:txBody>
      </p:sp>
      <p:sp>
        <p:nvSpPr>
          <p:cNvPr id="7" name="Text 5"/>
          <p:cNvSpPr/>
          <p:nvPr/>
        </p:nvSpPr>
        <p:spPr>
          <a:xfrm>
            <a:off x="7346950" y="1431231"/>
            <a:ext cx="462151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223539" y="1595836"/>
            <a:ext cx="679271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r>
              <a:rPr lang="da-DK" sz="2400" b="1" noProof="0" dirty="0">
                <a:solidFill>
                  <a:srgbClr val="4A4A4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Hjemlige Herligheder  </a:t>
            </a:r>
            <a:r>
              <a:rPr lang="da-DK" sz="2000" noProof="0" dirty="0">
                <a:solidFill>
                  <a:srgbClr val="4A4A4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(Protein- og energirig døgnmåltidspakke</a:t>
            </a:r>
            <a:r>
              <a:rPr lang="en-US" sz="2000" dirty="0">
                <a:solidFill>
                  <a:srgbClr val="4A4A4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  <a:endParaRPr lang="en-US" sz="2000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9067800" y="1550044"/>
            <a:ext cx="3332461" cy="465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r>
              <a:rPr lang="en-US" sz="2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  65 kr. 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23538" y="2164707"/>
            <a:ext cx="6792715" cy="452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r>
              <a:rPr lang="da-DK" sz="2400" b="1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Diætist indsats  </a:t>
            </a:r>
            <a:r>
              <a:rPr lang="da-DK" sz="20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(96 t og opfølgning)</a:t>
            </a:r>
            <a:endParaRPr lang="da-DK" sz="2000" noProof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890000" y="2157562"/>
            <a:ext cx="4123681" cy="372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r>
              <a:rPr lang="en-US" sz="2400" dirty="0">
                <a:solidFill>
                  <a:srgbClr val="4A4A4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715 kr. </a:t>
            </a:r>
            <a:endParaRPr lang="en-US" sz="2400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23538" y="2699643"/>
            <a:ext cx="1069092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r>
              <a:rPr lang="da-DK" sz="2400" b="1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15 % færre genindlæggelser </a:t>
            </a:r>
            <a:r>
              <a:rPr lang="da-DK" sz="2000" noProof="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(besparelse)</a:t>
            </a:r>
            <a:endParaRPr lang="da-DK" sz="2000" noProof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672189" y="2762797"/>
            <a:ext cx="4123681" cy="1692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r>
              <a:rPr lang="en-US" sz="2400" dirty="0">
                <a:solidFill>
                  <a:srgbClr val="4A4A45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  1.332 kr. 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223538" y="3723384"/>
            <a:ext cx="11206462" cy="924521"/>
          </a:xfrm>
          <a:prstGeom prst="rect">
            <a:avLst/>
          </a:prstGeom>
          <a:solidFill>
            <a:srgbClr val="1A5C3A"/>
          </a:solidFill>
          <a:ln/>
        </p:spPr>
        <p:txBody>
          <a:bodyPr/>
          <a:lstStyle/>
          <a:p>
            <a:pPr defTabSz="1219170"/>
            <a:endParaRPr lang="da-DK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44500" y="3802114"/>
            <a:ext cx="7181453" cy="4525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1219170">
              <a:lnSpc>
                <a:spcPct val="133000"/>
              </a:lnSpc>
            </a:pPr>
            <a:r>
              <a:rPr lang="da-DK" sz="3200" b="1" noProof="0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Foreløbig nettogevinst pr. patient          	</a:t>
            </a:r>
            <a:r>
              <a:rPr lang="en-US" sz="3200" b="1" dirty="0">
                <a:solidFill>
                  <a:srgbClr val="FFFFFF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          +517 kr. </a:t>
            </a:r>
            <a:endParaRPr lang="en-US" sz="32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23538" y="5024684"/>
            <a:ext cx="11206462" cy="1790500"/>
          </a:xfrm>
          <a:prstGeom prst="roundRect">
            <a:avLst>
              <a:gd name="adj" fmla="val 2679"/>
            </a:avLst>
          </a:prstGeom>
          <a:solidFill>
            <a:srgbClr val="E7E7E4"/>
          </a:solidFill>
          <a:ln/>
        </p:spPr>
        <p:txBody>
          <a:bodyPr/>
          <a:lstStyle/>
          <a:p>
            <a:pPr defTabSz="1219170"/>
            <a:endParaRPr lang="da-DK" sz="24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444500" y="5024684"/>
            <a:ext cx="10166449" cy="13897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defTabSz="1219170">
              <a:lnSpc>
                <a:spcPct val="133000"/>
              </a:lnSpc>
            </a:pPr>
            <a:r>
              <a:rPr lang="en-US" sz="240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Og ved </a:t>
            </a:r>
            <a:r>
              <a:rPr lang="en-US" sz="2400" b="1" dirty="0" err="1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skalering</a:t>
            </a:r>
            <a:r>
              <a:rPr lang="en-US" sz="2400" b="1" dirty="0">
                <a:solidFill>
                  <a:srgbClr val="000000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:</a:t>
            </a:r>
            <a:endParaRPr lang="en-US" sz="2400" b="1" dirty="0">
              <a:solidFill>
                <a:srgbClr val="000000"/>
              </a:solidFill>
              <a:latin typeface="Lato" pitchFamily="34" charset="0"/>
              <a:ea typeface="Lato" pitchFamily="34" charset="-122"/>
              <a:cs typeface="Lato" pitchFamily="34" charset="-120"/>
            </a:endParaRPr>
          </a:p>
          <a:p>
            <a:pPr defTabSz="1219170">
              <a:lnSpc>
                <a:spcPct val="133000"/>
              </a:lnSpc>
            </a:pPr>
            <a:r>
              <a:rPr lang="en-US" sz="24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1.400 patienter </a:t>
            </a:r>
            <a:r>
              <a:rPr lang="en-US" sz="2400" b="1" dirty="0" err="1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årligt</a:t>
            </a:r>
            <a:r>
              <a:rPr lang="en-US" sz="24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 </a:t>
            </a:r>
            <a:r>
              <a:rPr lang="nn-NO" sz="24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➡ ca. 724.000 kr. i potentiel nettogevinst år pr. år </a:t>
            </a:r>
          </a:p>
          <a:p>
            <a:pPr defTabSz="1219170">
              <a:lnSpc>
                <a:spcPct val="133000"/>
              </a:lnSpc>
            </a:pPr>
            <a:r>
              <a:rPr lang="nn-NO" sz="2400" b="1" dirty="0">
                <a:solidFill>
                  <a:srgbClr val="000000"/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- alene gennem færre genindlæggelser</a:t>
            </a:r>
            <a:endParaRPr lang="en-US" sz="240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661493" y="5856884"/>
            <a:ext cx="1086901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defTabSz="1219170">
              <a:lnSpc>
                <a:spcPct val="133000"/>
              </a:lnSpc>
            </a:pPr>
            <a:endParaRPr lang="en-US" sz="1267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25" name="Lige forbindelse 24">
            <a:extLst>
              <a:ext uri="{FF2B5EF4-FFF2-40B4-BE49-F238E27FC236}">
                <a16:creationId xmlns:a16="http://schemas.microsoft.com/office/drawing/2014/main" id="{3CBA87C8-3F73-EECF-AF2F-61786DB60F22}"/>
              </a:ext>
            </a:extLst>
          </p:cNvPr>
          <p:cNvCxnSpPr/>
          <p:nvPr/>
        </p:nvCxnSpPr>
        <p:spPr>
          <a:xfrm>
            <a:off x="223538" y="2067918"/>
            <a:ext cx="11206462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Lige forbindelse 25">
            <a:extLst>
              <a:ext uri="{FF2B5EF4-FFF2-40B4-BE49-F238E27FC236}">
                <a16:creationId xmlns:a16="http://schemas.microsoft.com/office/drawing/2014/main" id="{081391E4-A084-906B-02AD-5E64852DA8A1}"/>
              </a:ext>
            </a:extLst>
          </p:cNvPr>
          <p:cNvCxnSpPr/>
          <p:nvPr/>
        </p:nvCxnSpPr>
        <p:spPr>
          <a:xfrm>
            <a:off x="223538" y="2697461"/>
            <a:ext cx="11206462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8D72023B-CC9C-ADD9-E981-B2CF3198ABEE}"/>
              </a:ext>
            </a:extLst>
          </p:cNvPr>
          <p:cNvSpPr txBox="1"/>
          <p:nvPr/>
        </p:nvSpPr>
        <p:spPr>
          <a:xfrm>
            <a:off x="3963628" y="2168012"/>
            <a:ext cx="664046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>
                <a:solidFill>
                  <a:schemeClr val="bg1"/>
                </a:solidFill>
              </a:rPr>
              <a:t>Projekt Kom Mæt Hjem: </a:t>
            </a:r>
          </a:p>
          <a:p>
            <a:endParaRPr lang="da-DK" sz="2800" dirty="0">
              <a:solidFill>
                <a:schemeClr val="bg1"/>
              </a:solidFill>
            </a:endParaRPr>
          </a:p>
          <a:p>
            <a:r>
              <a:rPr lang="da-DK" sz="2800" dirty="0">
                <a:solidFill>
                  <a:schemeClr val="bg1"/>
                </a:solidFill>
              </a:rPr>
              <a:t>✔ binder hospital og kommune sammen</a:t>
            </a:r>
          </a:p>
          <a:p>
            <a:r>
              <a:rPr lang="da-DK" sz="2800" dirty="0">
                <a:solidFill>
                  <a:schemeClr val="bg1"/>
                </a:solidFill>
              </a:rPr>
              <a:t>✔ flytter behandling tættere på borgeren</a:t>
            </a:r>
          </a:p>
          <a:p>
            <a:r>
              <a:rPr lang="da-DK" sz="2800" dirty="0">
                <a:solidFill>
                  <a:schemeClr val="bg1"/>
                </a:solidFill>
              </a:rPr>
              <a:t>✔ bygger på en model, der virker</a:t>
            </a:r>
          </a:p>
          <a:p>
            <a:r>
              <a:rPr lang="da-DK" sz="2800" dirty="0">
                <a:solidFill>
                  <a:schemeClr val="bg1"/>
                </a:solidFill>
              </a:rPr>
              <a:t>✔ øger trygheden i overgangen </a:t>
            </a:r>
          </a:p>
          <a:p>
            <a:r>
              <a:rPr lang="da-DK" sz="2800" dirty="0">
                <a:solidFill>
                  <a:schemeClr val="bg1"/>
                </a:solidFill>
              </a:rPr>
              <a:t>✔ forebygger genindlæggelser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D854D623-3AC7-61A4-4776-A299869007A7}"/>
              </a:ext>
            </a:extLst>
          </p:cNvPr>
          <p:cNvSpPr txBox="1"/>
          <p:nvPr/>
        </p:nvSpPr>
        <p:spPr>
          <a:xfrm>
            <a:off x="545690" y="427703"/>
            <a:ext cx="110022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solidFill>
                  <a:schemeClr val="bg1"/>
                </a:solidFill>
              </a:rPr>
              <a:t>Region Øst har nu mulighed for at lukke ernæringsgabet </a:t>
            </a:r>
            <a:r>
              <a:rPr lang="da-DK" sz="3600" b="1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da-DK" sz="3600" b="1" dirty="0">
                <a:solidFill>
                  <a:schemeClr val="bg1"/>
                </a:solidFill>
              </a:rPr>
              <a:t> skabe et trygt sammenhængende patientforløb.</a:t>
            </a:r>
          </a:p>
          <a:p>
            <a:endParaRPr lang="da-DK" dirty="0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F88913DC-C256-615C-8C96-61124326B405}"/>
              </a:ext>
            </a:extLst>
          </p:cNvPr>
          <p:cNvSpPr txBox="1"/>
          <p:nvPr/>
        </p:nvSpPr>
        <p:spPr>
          <a:xfrm>
            <a:off x="5820818" y="6107131"/>
            <a:ext cx="1463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dirty="0">
                <a:solidFill>
                  <a:schemeClr val="bg1"/>
                </a:solidFill>
              </a:rPr>
              <a:t>TAK</a:t>
            </a:r>
          </a:p>
        </p:txBody>
      </p:sp>
    </p:spTree>
    <p:extLst>
      <p:ext uri="{BB962C8B-B14F-4D97-AF65-F5344CB8AC3E}">
        <p14:creationId xmlns:p14="http://schemas.microsoft.com/office/powerpoint/2010/main" val="3040313461"/>
      </p:ext>
    </p:extLst>
  </p:cSld>
  <p:clrMapOvr>
    <a:masterClrMapping/>
  </p:clrMapOvr>
</p:sld>
</file>

<file path=ppt/theme/theme1.xml><?xml version="1.0" encoding="utf-8"?>
<a:theme xmlns:a="http://schemas.openxmlformats.org/drawingml/2006/main" name="RegionH PowerPoint-skabelon 2024 (lys)">
  <a:themeElements>
    <a:clrScheme name="Region Hovedstaden Blue">
      <a:dk1>
        <a:srgbClr val="333333"/>
      </a:dk1>
      <a:lt1>
        <a:srgbClr val="FFFFFF"/>
      </a:lt1>
      <a:dk2>
        <a:srgbClr val="575757"/>
      </a:dk2>
      <a:lt2>
        <a:srgbClr val="CCEBFA"/>
      </a:lt2>
      <a:accent1>
        <a:srgbClr val="99D7F6"/>
      </a:accent1>
      <a:accent2>
        <a:srgbClr val="333333"/>
      </a:accent2>
      <a:accent3>
        <a:srgbClr val="4DB9EF"/>
      </a:accent3>
      <a:accent4>
        <a:srgbClr val="666666"/>
      </a:accent4>
      <a:accent5>
        <a:srgbClr val="19A5EA"/>
      </a:accent5>
      <a:accent6>
        <a:srgbClr val="999999"/>
      </a:accent6>
      <a:hlink>
        <a:srgbClr val="007DBB"/>
      </a:hlink>
      <a:folHlink>
        <a:srgbClr val="808080"/>
      </a:folHlink>
    </a:clrScheme>
    <a:fontScheme name="Region Hovedstad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F4A60"/>
        </a:solidFill>
        <a:ln w="9525">
          <a:solidFill>
            <a:srgbClr val="1F4A60"/>
          </a:solidFill>
        </a:ln>
      </a:spPr>
      <a:bodyPr lIns="0" tIns="0" rIns="0" bIns="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1F293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H PowerPoint Skabelon_DK.potx" id="{26986A75-4BB5-4C20-9DD6-E823FDD01161}" vid="{1F3D9A04-036F-41B4-8EF4-D6B3C5EA408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RegionH PowerPoint-skabelon 2024 (lys)">
  <a:themeElements>
    <a:clrScheme name="Region Hovedstaden Blue">
      <a:dk1>
        <a:srgbClr val="333333"/>
      </a:dk1>
      <a:lt1>
        <a:srgbClr val="FFFFFF"/>
      </a:lt1>
      <a:dk2>
        <a:srgbClr val="575757"/>
      </a:dk2>
      <a:lt2>
        <a:srgbClr val="CCEBFA"/>
      </a:lt2>
      <a:accent1>
        <a:srgbClr val="99D7F6"/>
      </a:accent1>
      <a:accent2>
        <a:srgbClr val="333333"/>
      </a:accent2>
      <a:accent3>
        <a:srgbClr val="4DB9EF"/>
      </a:accent3>
      <a:accent4>
        <a:srgbClr val="666666"/>
      </a:accent4>
      <a:accent5>
        <a:srgbClr val="19A5EA"/>
      </a:accent5>
      <a:accent6>
        <a:srgbClr val="999999"/>
      </a:accent6>
      <a:hlink>
        <a:srgbClr val="007DBB"/>
      </a:hlink>
      <a:folHlink>
        <a:srgbClr val="808080"/>
      </a:folHlink>
    </a:clrScheme>
    <a:fontScheme name="Region Hovedstad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F4A60"/>
        </a:solidFill>
        <a:ln w="9525">
          <a:solidFill>
            <a:srgbClr val="1F4A60"/>
          </a:solidFill>
        </a:ln>
      </a:spPr>
      <a:bodyPr lIns="0" tIns="0" rIns="0" bIns="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rgbClr val="1F293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GION H PowerPoint Skabelon_DK.potx" id="{26986A75-4BB5-4C20-9DD6-E823FDD01161}" vid="{1F3D9A04-036F-41B4-8EF4-D6B3C5EA408C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Arial" panose="020B0604020202020204"/>
        <a:ea typeface=""/>
        <a:cs typeface=""/>
        <a:font script="Jpan" typeface="Arial"/>
        <a:font script="Hang" typeface="Arial"/>
        <a:font script="Hans" typeface="Arial"/>
        <a:font script="Hant" typeface="Arial"/>
        <a:font script="Arab" typeface="Arial"/>
        <a:font script="Hebr" typeface="Arial"/>
        <a:font script="Thai" typeface="Arial"/>
        <a:font script="Ethi" typeface="Arial"/>
        <a:font script="Beng" typeface="Arial"/>
        <a:font script="Gujr" typeface="Arial"/>
        <a:font script="Khmr" typeface="Arial"/>
        <a:font script="Knda" typeface="Arial"/>
        <a:font script="Guru" typeface="Arial"/>
        <a:font script="Cans" typeface="Arial"/>
        <a:font script="Cher" typeface="Arial"/>
        <a:font script="Yiii" typeface="Arial"/>
        <a:font script="Tibt" typeface="Arial"/>
        <a:font script="Thaa" typeface="Arial"/>
        <a:font script="Deva" typeface="Arial"/>
        <a:font script="Telu" typeface="Arial"/>
        <a:font script="Taml" typeface="Arial"/>
        <a:font script="Syrc" typeface="Arial"/>
        <a:font script="Orya" typeface="Arial"/>
        <a:font script="Mlym" typeface="Arial"/>
        <a:font script="Laoo" typeface="Arial"/>
        <a:font script="Sinh" typeface="Arial"/>
        <a:font script="Mong" typeface="Arial"/>
        <a:font script="Viet" typeface="Arial"/>
        <a:font script="Uigh" typeface="Arial"/>
        <a:font script="Geor" typeface="Arial"/>
      </a:majorFont>
      <a:minorFont>
        <a:latin typeface="Arial" panose="020B0604020202020204"/>
        <a:ea typeface=""/>
        <a:cs typeface=""/>
        <a:font script="Jpan" typeface="Arial"/>
        <a:font script="Hang" typeface="Arial"/>
        <a:font script="Hans" typeface="Arial"/>
        <a:font script="Hant" typeface="Arial"/>
        <a:font script="Arab" typeface="Arial"/>
        <a:font script="Hebr" typeface="Arial"/>
        <a:font script="Thai" typeface="Arial"/>
        <a:font script="Ethi" typeface="Arial"/>
        <a:font script="Beng" typeface="Arial"/>
        <a:font script="Gujr" typeface="Arial"/>
        <a:font script="Khmr" typeface="Arial"/>
        <a:font script="Knda" typeface="Arial"/>
        <a:font script="Guru" typeface="Arial"/>
        <a:font script="Cans" typeface="Arial"/>
        <a:font script="Cher" typeface="Arial"/>
        <a:font script="Yiii" typeface="Arial"/>
        <a:font script="Tibt" typeface="Arial"/>
        <a:font script="Thaa" typeface="Arial"/>
        <a:font script="Deva" typeface="Arial"/>
        <a:font script="Telu" typeface="Arial"/>
        <a:font script="Taml" typeface="Arial"/>
        <a:font script="Syrc" typeface="Arial"/>
        <a:font script="Orya" typeface="Arial"/>
        <a:font script="Mlym" typeface="Arial"/>
        <a:font script="Laoo" typeface="Arial"/>
        <a:font script="Sinh" typeface="Arial"/>
        <a:font script="Mong" typeface="Arial"/>
        <a:font script="Viet" typeface="Arial"/>
        <a:font script="Uigh" typeface="Arial"/>
        <a:font script="Geor" typeface="Arial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TemplafyFormConfiguration><![CDATA[{"formFields":[{"required":false,"placeholder":"Præsentationens titel/beskrivelse (venstre sidefod)","lines":0,"helpTexts":{"prefix":"","postfix":""},"spacing":{},"shareValue":false,"type":"textBox","name":"PresentationTitle","label":"Titel/beskrivelse"},{"required":false,"placeholder":"","lines":1,"helpTexts":{"prefix":"Indsæt ønsket dato (fjerner brugernavnet)"},"spacing":{},"shareValue":false,"type":"textBox","name":"Dato_Manuel","label":"Dato"}],"formDataEntries":[{"name":"PresentationTitle","value":"bYbka6NvHuzPlIv+8JFqsQ=="},{"name":"Dato_Manuel","value":"bYbka6NvHuzPlIv+8JFqsQ=="}]}]]></TemplafyFormConfiguration>
</file>

<file path=customXml/item2.xml><?xml version="1.0" encoding="utf-8"?>
<TemplafyTemplateConfiguration><![CDATA[{"elementsMetadata":[{"type":"shape","id":"c59ed98d-760d-4649-99a1-551aeffb5ca8","elementConfiguration":{"inheritDimensions":"{{InheritDimensions.InheritNone}}","width":"1.91 cm","height":"1.91 cm","image":"{{UserProfile.Office.LogoRef.LogoHRef.Image}}","visibility":"","type":"image","disableUpdates":false}},{"type":"shape","id":"a3879a83-5440-457d-b07f-697a21739eac","elementConfiguration":{"inheritDimensions":"{{InheritDimensions.InheritNone}}","width":"3.68 cm","height":"1.17 cm","image":"{{UserProfile.Ekstralogo.ExtraLogoPPRef.Image}}","visibility":"","type":"image","disableUpdates":false}},{"type":"shape","id":"e1d16e7d-7b90-477e-8785-d160503341e2","elementConfiguration":{"inheritDimensions":"{{InheritDimensions.InheritNone}}","width":"6.05 cm","height":"1.9 cm","image":"{{UserProfile.Ekstralogo.ExtraLogoSix_PPRef.Image}}","visibility":"","type":"image","disableUpdates":false}},{"type":"shape","id":"4d20e07c-547d-46d1-879b-0c18e9d593cb","elementConfiguration":{"binding":"{{UserProfile.Office.Virksomhed}}","visibility":"{{IfElse(Equals(UserProfile.Office.Virksomhed, \"\"), VisibilityType.Hidden, VisibilityType.Visible)}}","type":"text","disableUpdates":false}},{"type":"shape","id":"f5f2488b-7714-4897-99a6-acb9cfea3c26","elementConfiguration":{"binding":"{{Form.PresentationTitle}}","visibility":"","type":"text","disableUpdates":false}},{"type":"shape","id":"ec9e7b29-3841-435b-9554-fba5486c58e0","elementConfiguration":{"binding":"{{StringJoin(\" \", UserProfile.Fornavn,UserProfile.Efternavn)}}","visibility":"{{IfElse(Not(Equals(Form.Dato_Manuel, \"\")), VisibilityType.Hidden, VisibilityType.Visible)}}","type":"text","disableUpdates":false}},{"type":"shape","id":"b5a639b9-03e9-497f-ac64-73ce26b819bc","elementConfiguration":{"binding":"{{Form.Dato_Manuel}}","visibility":"","type":"text","disableUpdates":false}},{"type":"shape","id":"d5f88073-2b07-4134-8536-d2dad960d158","elementConfiguration":{"binding":"{{UserProfile.CenterFreeText}}","visibility":"{{IfElse(Equals(UserProfile.Centers.Center, \"\"), VisibilityType.Visible, VisibilityType.Hidden)}}","type":"text","disableUpdates":false}},{"type":"shape","id":"18b04e58-9e63-494f-986a-003802683cc2","elementConfiguration":{"binding":"{{UserProfile.Centers.Center}}","visibility":"{{IfElse(Equals(UserProfile.Centers.Center, \"\"), VisibilityType.Hidden, VisibilityType.Visible)}}","type":"text","disableUpdates":false}},{"type":"shape","id":"d2c59364-e648-4fb5-9a4d-9eb080041a53","elementConfiguration":{"inheritDimensions":"{{InheritDimensions.InheritNone}}","width":"1.91 cm","height":"1.91 cm","image":"{{UserProfile.Office.LogoRef.LogoHRef.Image}}","visibility":"","type":"image","disableUpdates":false}},{"type":"shape","id":"fb42b5e6-1c82-47e9-bc39-d6642207c16f","elementConfiguration":{"inheritDimensions":"{{InheritDimensions.InheritNone}}","width":"3.68 cm","height":"1.17 cm","image":"{{UserProfile.Ekstralogo.ExtraLogoPPRef.Image}}","visibility":"","type":"image","disableUpdates":false}},{"type":"shape","id":"07a2f8a9-ab3d-46ea-ad51-b760f025eb25","elementConfiguration":{"inheritDimensions":"{{InheritDimensions.InheritNone}}","width":"6.05 cm","height":"1.9 cm","image":"{{UserProfile.Ekstralogo.ExtraLogoSix_PPRef.Image}}","visibility":"","type":"image","disableUpdates":false}},{"type":"shape","id":"93a78116-0690-445b-9d85-19743d944b79","elementConfiguration":{"binding":"{{UserProfile.Office.Virksomhed}}","visibility":"{{IfElse(Equals(UserProfile.Office.Virksomhed, \"\"), VisibilityType.Hidden, VisibilityType.Visible)}}","type":"text","disableUpdates":false}},{"type":"shape","id":"f83debab-1a22-4fa3-a038-70c6e364a5c4","elementConfiguration":{"binding":"{{Form.PresentationTitle}}","visibility":"","type":"text","disableUpdates":false}},{"type":"shape","id":"a5ccc050-9821-4450-9851-e852e6f52e79","elementConfiguration":{"binding":"{{StringJoin(\" \", UserProfile.Fornavn,UserProfile.Efternavn)}}","visibility":"{{IfElse(Not(Equals(Form.Dato_Manuel, \"\")), VisibilityType.Hidden, VisibilityType.Visible)}}","type":"text","disableUpdates":false}},{"type":"shape","id":"42b81a2c-6fca-413c-aa26-021a8ffdeeb9","elementConfiguration":{"binding":"{{Form.Dato_Manuel}}","visibility":"","type":"text","disableUpdates":false}},{"type":"shape","id":"bc1dde5a-621f-4549-8605-9a83fefd1774","elementConfiguration":{"binding":"{{UserProfile.CenterFreeText}}","visibility":"{{IfElse(Equals(UserProfile.Centers.Center, \"\"), VisibilityType.Visible, VisibilityType.Hidden)}}","type":"text","disableUpdates":false}},{"type":"shape","id":"fb3429a9-658e-4cb9-82d1-bdf9bfdab954","elementConfiguration":{"binding":"{{UserProfile.Centers.Center}}","visibility":"{{IfElse(Equals(UserProfile.Centers.Center, \"\"), VisibilityType.Hidden, VisibilityType.Visible)}}","type":"text","disableUpdates":false}},{"type":"shape","id":"e0b87a4c-da33-4729-ae75-d21b33acb955","elementConfiguration":{"inheritDimensions":"{{InheritDimensions.InheritNone}}","width":"6.05 cm","height":"1.9 cm","image":"{{UserProfile.Ekstralogo.ExtraLogoSix_PPRef.Image}}","visibility":"","type":"image","disableUpdates":false}},{"type":"shape","id":"91bd72a4-1255-4252-89cb-7a926b3e1f14","elementConfiguration":{"inheritDimensions":"{{InheritDimensions.InheritNone}}","width":"3.68 cm","height":"1.17 cm","image":"{{UserProfile.Ekstralogo.ExtraLogoPPRef.Image}}","visibility":"","type":"image","disableUpdates":false}},{"type":"shape","id":"e6175037-ae90-492e-9803-996412566224","elementConfiguration":{"binding":"{{Form.PresentationTitle}}","visibility":"","type":"text","disableUpdates":false}},{"type":"shape","id":"e1d627e8-6544-41fd-a04d-1b12093c3197","elementConfiguration":{"binding":"{{StringJoin(\" \", UserProfile.Fornavn,UserProfile.Efternavn)}}","visibility":"{{IfElse(Not(Equals(Form.Dato_Manuel, \"\")), VisibilityType.Hidden, VisibilityType.Visible)}}","type":"text","disableUpdates":false}},{"type":"shape","id":"b6431cd9-a776-4a76-8144-197f702f61ee","elementConfiguration":{"binding":"{{Form.Dato_Manuel}}","visibility":"","type":"text","disableUpdates":false}},{"type":"shape","id":"68c83190-85a9-45d2-b050-e08544969e85","elementConfiguration":{"inheritDimensions":"{{InheritDimensions.InheritNone}}","width":"1.91 cm","height":"1.91 cm","image":"{{UserProfile.Office.LogoRef.LogoHRef.Image}}","visibility":"","type":"image","disableUpdates":false}},{"type":"shape","id":"6b006501-8a4f-4400-bef3-18e2a3ff6c3e","elementConfiguration":{"inheritDimensions":"{{InheritDimensions.InheritNone}}","width":"3.68 cm","height":"1.17 cm","image":"{{UserProfile.Ekstralogo.ExtraLogoPPRef.Image}}","visibility":"","type":"image","disableUpdates":false}},{"type":"shape","id":"c5305477-b447-45ae-9748-4849af9ce961","elementConfiguration":{"inheritDimensions":"{{InheritDimensions.InheritNone}}","width":"6.05 cm","height":"1.9 cm","image":"{{UserProfile.Ekstralogo.ExtraLogoSix_PPRef.Image}}","visibility":"","type":"image","disableUpdates":false}},{"type":"shape","id":"cb186765-d650-4b5a-9747-716618a8aea9","elementConfiguration":{"binding":"{{UserProfile.Office.Virksomhed}}","visibility":"{{IfElse(Equals(UserProfile.Office.Virksomhed, \"\"), VisibilityType.Hidden, VisibilityType.Visible)}}","type":"text","disableUpdates":false}},{"type":"shape","id":"fd63759c-71ef-449f-8dc6-fceb5239fefc","elementConfiguration":{"binding":"{{Form.PresentationTitle}}","visibility":"","type":"text","disableUpdates":false}},{"type":"shape","id":"dc80ee29-ae1f-4f02-a895-ae44261c43dc","elementConfiguration":{"binding":"{{StringJoin(\" \", UserProfile.Fornavn,UserProfile.Efternavn)}}","visibility":"{{IfElse(Not(Equals(Form.Dato_Manuel, \"\")), VisibilityType.Hidden, VisibilityType.Visible)}}","type":"text","disableUpdates":false}},{"type":"shape","id":"ab583f82-405f-4ada-9866-723faeced710","elementConfiguration":{"binding":"{{Form.Dato_Manuel}}","visibility":"","type":"text","disableUpdates":false}},{"type":"shape","id":"402e5312-b748-4c5d-88e5-732313a08da9","elementConfiguration":{"binding":"{{UserProfile.CenterFreeText}}","visibility":"{{IfElse(Equals(UserProfile.Centers.Center, \"\"), VisibilityType.Visible, VisibilityType.Hidden)}}","type":"text","disableUpdates":false}},{"type":"shape","id":"6156f917-cf4c-46ec-8d0d-7e2105f4a966","elementConfiguration":{"binding":"{{UserProfile.Centers.Center}}","visibility":"{{IfElse(Equals(UserProfile.Centers.Center, \"\"), VisibilityType.Hidden, VisibilityType.Visible)}}","type":"text","disableUpdates":false}},{"type":"shape","id":"f610dc16-6e90-4bf5-934d-9d4225a333f7","elementConfiguration":{"inheritDimensions":"{{InheritDimensions.InheritNone}}","width":"1.91 cm","height":"1.91 cm","image":"{{UserProfile.Office.LogoRef.LogoHRef.Image}}","visibility":"","type":"image","disableUpdates":false}},{"type":"shape","id":"ba93b607-6d25-4496-a39c-a91cc01f6e5c","elementConfiguration":{"binding":"{{UserProfile.Office.Virksomhed}}","visibility":"{{IfElse(Equals(UserProfile.Office.Virksomhed, \"\"), VisibilityType.Hidden, VisibilityType.Visible)}}","type":"text","disableUpdates":false}},{"type":"shape","id":"1195e994-071a-48f0-9816-525b7b4f69b4","elementConfiguration":{"binding":"{{UserProfile.CenterFreeText}}","visibility":"{{IfElse(Equals(UserProfile.Centers.Center, \"\"), VisibilityType.Visible, VisibilityType.Hidden)}}","type":"text","disableUpdates":false}},{"type":"shape","id":"9f696475-ad91-4918-862b-3075353a2008","elementConfiguration":{"binding":"{{UserProfile.Centers.Center}}","visibility":"{{IfElse(Equals(UserProfile.Centers.Center, \"\"), VisibilityType.Hidden, VisibilityType.Visible)}}","type":"text","disableUpdates":false}},{"type":"shape","id":"10bf8c62-c613-4a26-9035-ceb83f2e3076","elementConfiguration":{"inheritDimensions":"{{InheritDimensions.InheritNone}}","width":"6.05 cm","height":"1.9 cm","image":"{{UserProfile.Ekstralogo.ExtraLogoSix_PPRef.Image}}","visibility":"","type":"image","disableUpdates":false}},{"type":"shape","id":"91467a12-9c49-4b12-b951-95de38513b91","elementConfiguration":{"inheritDimensions":"{{InheritDimensions.InheritNone}}","width":"3.68 cm","height":"1.17 cm","image":"{{UserProfile.Ekstralogo.ExtraLogoPPRef.Image}}","visibility":"","type":"image","disableUpdates":false}},{"type":"shape","id":"15cd5c31-782d-4f03-ae67-1640803cbb62","elementConfiguration":{"binding":"{{Form.PresentationTitle}}","visibility":"","type":"text","disableUpdates":false}},{"type":"shape","id":"090a2966-df14-4164-937f-1664c5c4302a","elementConfiguration":{"binding":"{{StringJoin(\" \", UserProfile.Fornavn,UserProfile.Efternavn)}}","visibility":"{{IfElse(Not(Equals(Form.Dato_Manuel, \"\")), VisibilityType.Hidden, VisibilityType.Visible)}}","type":"text","disableUpdates":false}},{"type":"shape","id":"eebef8e3-56cf-494c-8c9c-d8b5ab308b10","elementConfiguration":{"binding":"{{Form.Dato_Manuel}}","visibility":"","type":"text","disableUpdates":false}},{"type":"shape","id":"e01e60f3-3e74-4b78-9ec1-3e38fdb02251","elementConfiguration":{"inheritDimensions":"{{InheritDimensions.InheritNone}}","width":"1.91 cm","height":"1.91 cm","image":"{{UserProfile.Office.LogoRef.LogoHRef.Image}}","visibility":"","type":"image","disableUpdates":false}},{"type":"shape","id":"c3c5695a-601a-48aa-b112-6a5ce3270185","elementConfiguration":{"inheritDimensions":"{{InheritDimensions.InheritNone}}","width":"1.91 cm","height":"1.91 cm","image":"{{UserProfile.Office.LogoRef.LogoHRef.Image}}","visibility":"","type":"image","disableUpdates":false}},{"type":"shape","id":"9e5c559a-e04f-435e-a5f2-243e5837013f","elementConfiguration":{"inheritDimensions":"{{InheritDimensions.InheritNone}}","width":"6.05 cm","height":"1.9 cm","image":"{{UserProfile.Ekstralogo.ExtraLogoSix_PPRef.Image}}","visibility":"","type":"image","disableUpdates":false}},{"type":"shape","id":"7cc1bcd8-62c6-4130-aae2-85bb14b52b84","elementConfiguration":{"inheritDimensions":"{{InheritDimensions.InheritNone}}","width":"3.68 cm","height":"1.17 cm","image":"{{UserProfile.Ekstralogo.ExtraLogoPPRef.Image}}","visibility":"","type":"image","disableUpdates":false}},{"type":"shape","id":"680d8b0e-d1b9-4aa8-901c-0894a5f001ca","elementConfiguration":{"binding":"{{UserProfile.Office.Virksomhed}}","visibility":"{{IfElse(Equals(UserProfile.Office.Virksomhed, \"\"), VisibilityType.Hidden, VisibilityType.Visible)}}","type":"text","disableUpdates":false}},{"type":"shape","id":"9f95b95f-1543-4dc2-a023-1674e695784e","elementConfiguration":{"binding":"{{Form.PresentationTitle}}","visibility":"","type":"text","disableUpdates":false}},{"type":"shape","id":"751d6761-d82a-4872-9ec2-63624acfe39e","elementConfiguration":{"binding":"{{StringJoin(\" \", UserProfile.Fornavn,UserProfile.Efternavn)}}","visibility":"{{IfElse(Not(Equals(Form.Dato_Manuel, \"\")), VisibilityType.Hidden, VisibilityType.Visible)}}","type":"text","disableUpdates":false}},{"type":"shape","id":"cd93b844-d3f7-4393-977e-9e980b6646f1","elementConfiguration":{"binding":"{{Form.Dato_Manuel}}","visibility":"","type":"text","disableUpdates":false}},{"type":"shape","id":"38a86551-7f3a-40db-bd6a-7bc96da1f6e7","elementConfiguration":{"binding":"{{UserProfile.CenterFreeText}}","visibility":"{{IfElse(Equals(UserProfile.Centers.Center, \"\"), VisibilityType.Visible, VisibilityType.Hidden)}}","type":"text","disableUpdates":false}},{"type":"shape","id":"4e64a957-cc62-4810-92f0-409d178037ab","elementConfiguration":{"binding":"{{UserProfile.Centers.Center}}","visibility":"{{IfElse(Equals(UserProfile.Centers.Center, \"\"), VisibilityType.Hidden, VisibilityType.Visible)}}","type":"text","disableUpdates":false}},{"type":"shape","id":"4ee05b3e-6102-49a6-a904-93338890b562","elementConfiguration":{"inheritDimensions":"{{InheritDimensions.InheritNone}}","width":"1.91 cm","height":"1.91 cm","image":"{{UserProfile.Office.LogoRef.LogoHRef.Image}}","visibility":"","type":"image","disableUpdates":false}},{"type":"shape","id":"f23c97af-248c-423f-830e-de5ea6e01024","elementConfiguration":{"inheritDimensions":"{{InheritDimensions.InheritNone}}","width":"3.68 cm","height":"1.17 cm","image":"{{UserProfile.Ekstralogo.ExtraLogoPPRef.Image}}","visibility":"","type":"image","disableUpdates":false}},{"type":"shape","id":"5af750f3-0d6e-4611-8525-097dba677cd1","elementConfiguration":{"inheritDimensions":"{{InheritDimensions.InheritNone}}","width":"6.05 cm","height":"1.9 cm","image":"{{UserProfile.Ekstralogo.ExtraLogoSix_PPRef.Image}}","visibility":"","type":"image","disableUpdates":false}},{"type":"shape","id":"5480030b-6ac0-46f7-b614-b02a41728e41","elementConfiguration":{"binding":"{{Form.PresentationTitle}}","visibility":"","type":"text","disableUpdates":false}},{"type":"shape","id":"99de2bca-33a4-4980-8c7e-71318ac1a69a","elementConfiguration":{"binding":"{{StringJoin(\" \", UserProfile.Fornavn,UserProfile.Efternavn)}}","visibility":"{{IfElse(Not(Equals(Form.Dato_Manuel, \"\")), VisibilityType.Hidden, VisibilityType.Visible)}}","type":"text","disableUpdates":false}},{"type":"shape","id":"450e3efe-bf01-4924-9145-9a81e9a6e800","elementConfiguration":{"binding":"{{Form.Dato_Manuel}}","visibility":"","type":"text","disableUpdates":false}},{"type":"shape","id":"15db4b82-ad79-468c-b916-e8ef8cc9d628","elementConfiguration":{"binding":"{{UserProfile.CenterFreeText}}","visibility":"{{IfElse(Equals(UserProfile.Centers.Center, \"\"), VisibilityType.Visible, VisibilityType.Hidden)}}","type":"text","disableUpdates":false}},{"type":"shape","id":"34e0ef14-2fac-4d40-9d42-df5cd783c9c2","elementConfiguration":{"binding":"{{UserProfile.Centers.Center}}","visibility":"{{IfElse(Equals(UserProfile.Centers.Center, \"\"), VisibilityType.Hidden, VisibilityType.Visible)}}","type":"text","disableUpdates":false}},{"type":"shape","id":"eb08cc7a-af9c-461a-a090-1a6b23d352ab","elementConfiguration":{"binding":"{{UserProfile.Office.Virksomhed}}","visibility":"{{IfElse(Equals(UserProfile.Office.Virksomhed, \"\"), VisibilityType.Hidden, VisibilityType.Visible)}}","type":"text","disableUpdates":false}},{"type":"shape","id":"231d32a0-47b5-455d-a04e-049b8cbec00d","elementConfiguration":{"inheritDimensions":"{{InheritDimensions.InheritNone}}","width":"1.91 cm","height":"1.91 cm","image":"{{UserProfile.Office.LogoRef.LogoHRef.Image}}","visibility":"","type":"image","disableUpdates":false}},{"type":"shape","id":"78c9cb9e-0d27-4e4a-9c51-e08680adb54c","elementConfiguration":{"inheritDimensions":"{{InheritDimensions.InheritNone}}","width":"3.68 cm","height":"1.17 cm","image":"{{UserProfile.Ekstralogo.ExtraLogoPPRef.Image}}","visibility":"","type":"image","disableUpdates":false}},{"type":"shape","id":"79200b1f-31a9-4f18-9ce4-7e021c5e680c","elementConfiguration":{"inheritDimensions":"{{InheritDimensions.InheritNone}}","width":"6.05 cm","height":"1.9 cm","image":"{{UserProfile.Ekstralogo.ExtraLogoSix_PPRef.Image}}","visibility":"","type":"image","disableUpdates":false}},{"type":"shape","id":"a2bc9357-fa00-453d-bbde-f0edf100c5f0","elementConfiguration":{"binding":"{{UserProfile.Office.Virksomhed}}","visibility":"{{IfElse(Equals(UserProfile.Office.Virksomhed, \"\"), VisibilityType.Hidden, VisibilityType.Visible)}}","type":"text","disableUpdates":false}},{"type":"shape","id":"de2d97dd-9f53-4a5a-9e27-d6a1c442341b","elementConfiguration":{"binding":"{{Form.PresentationTitle}}","visibility":"","type":"text","disableUpdates":false}},{"type":"shape","id":"70107f75-4a5c-4d9a-999e-e329f78a04df","elementConfiguration":{"binding":"{{StringJoin(\" \", UserProfile.Fornavn,UserProfile.Efternavn)}}","visibility":"{{IfElse(Not(Equals(Form.Dato_Manuel, \"\")), VisibilityType.Hidden, VisibilityType.Visible)}}","type":"text","disableUpdates":false}},{"type":"shape","id":"d3e31f1d-7ce9-4597-af8a-8e023aea407f","elementConfiguration":{"binding":"{{Form.Dato_Manuel}}","visibility":"","type":"text","disableUpdates":false}},{"type":"shape","id":"72f249c3-7eaf-4757-af01-ba6ad6793b35","elementConfiguration":{"binding":"{{UserProfile.CenterFreeText}}","visibility":"{{IfElse(Equals(UserProfile.Centers.Center, \"\"), VisibilityType.Visible, VisibilityType.Hidden)}}","type":"text","disableUpdates":false}},{"type":"shape","id":"39d22979-4e77-40d6-88e2-3573eaa88320","elementConfiguration":{"binding":"{{UserProfile.Centers.Center}}","visibility":"{{IfElse(Equals(UserProfile.Centers.Center, \"\"), VisibilityType.Hidden, VisibilityType.Visible)}}","type":"text","disableUpdates":false}},{"type":"shape","id":"20c87337-04b2-40d6-a624-7ab68e1710f0","elementConfiguration":{"inheritDimensions":"{{InheritDimensions.InheritNone}}","width":"1.91 cm","height":"1.91 cm","image":"{{UserProfile.Office.LogoRef.LogoHRef.Image}}","visibility":"","type":"image","disableUpdates":false}},{"type":"shape","id":"82e0115a-7c79-4add-9b28-99b259b9b797","elementConfiguration":{"inheritDimensions":"{{InheritDimensions.InheritNone}}","width":"3.68 cm","height":"1.17 cm","image":"{{UserProfile.Ekstralogo.ExtraLogoPPRef.Image}}","visibility":"","type":"image","disableUpdates":false}},{"type":"shape","id":"3bb07feb-a5f6-43e1-9b07-7b66c6601b39","elementConfiguration":{"inheritDimensions":"{{InheritDimensions.InheritNone}}","width":"6.05 cm","height":"1.9 cm","image":"{{UserProfile.Ekstralogo.ExtraLogoSix_PPRef.Image}}","visibility":"","type":"image","disableUpdates":false}},{"type":"shape","id":"3a0f8a2d-191a-436a-8a8f-e63501ccf497","elementConfiguration":{"binding":"{{UserProfile.Office.Virksomhed}}","visibility":"{{IfElse(Equals(UserProfile.Office.Virksomhed, \"\"), VisibilityType.Hidden, VisibilityType.Visible)}}","type":"text","disableUpdates":false}},{"type":"shape","id":"5cc01ac5-2428-4c83-8979-521f7196c888","elementConfiguration":{"binding":"{{UserProfile.CenterFreeText}}","visibility":"{{IfElse(Equals(UserProfile.Centers.Center, \"\"), VisibilityType.Visible, VisibilityType.Hidden)}}","type":"text","disableUpdates":false}},{"type":"shape","id":"0ad8300f-9416-4cec-8714-7a447d3bb110","elementConfiguration":{"binding":"{{UserProfile.Centers.Center}}","visibility":"{{IfElse(Equals(UserProfile.Centers.Center, \"\"), VisibilityType.Hidden, VisibilityType.Visible)}}","type":"text","disableUpdates":false}},{"type":"shape","id":"5d63f46b-d9be-4487-baad-2d57d4990c9b","elementConfiguration":{"binding":"{{Form.PresentationTitle}}","visibility":"","type":"text","disableUpdates":false}},{"type":"shape","id":"854c43a3-4178-44b7-8329-b49f14f07de3","elementConfiguration":{"binding":"{{StringJoin(\" \", UserProfile.Fornavn,UserProfile.Efternavn)}}","visibility":"{{IfElse(Not(Equals(Form.Dato_Manuel, \"\")), VisibilityType.Hidden, VisibilityType.Visible)}}","type":"text","disableUpdates":false}},{"type":"shape","id":"eaa7ffd6-20b7-4ffa-939b-5d85415f6c12","elementConfiguration":{"binding":"{{Form.Dato_Manuel}}","visibility":"","type":"text","disableUpdates":false}},{"type":"shape","id":"276740ac-c0e7-4586-b1d5-8631b1d701ca","elementConfiguration":{"inheritDimensions":"{{InheritDimensions.InheritNone}}","width":"1.91 cm","height":"1.91 cm","image":"{{UserProfile.Office.LogoRef.LogoHRef.Image}}","visibility":"","type":"image","disableUpdates":false}},{"type":"shape","id":"da908a81-4189-49a7-bd2b-d77988983f51","elementConfiguration":{"binding":"{{UserProfile.Office.Virksomhed}}","visibility":"{{IfElse(Equals(UserProfile.Office.Virksomhed, \"\"), VisibilityType.Hidden, VisibilityType.Visible)}}","type":"text","disableUpdates":false}},{"type":"shape","id":"262c5436-9753-464a-aa8d-7640a363c399","elementConfiguration":{"binding":"{{UserProfile.CenterFreeText}}","visibility":"{{IfElse(Equals(UserProfile.Centers.Center, \"\"), VisibilityType.Visible, VisibilityType.Hidden)}}","type":"text","disableUpdates":false}},{"type":"shape","id":"bdc3cece-4268-43b5-b45a-05a193895e6d","elementConfiguration":{"binding":"{{UserProfile.Centers.Center}}","visibility":"{{IfElse(Equals(UserProfile.Centers.Center, \"\"), VisibilityType.Hidden, VisibilityType.Visible)}}","type":"text","disableUpdates":false}},{"type":"shape","id":"ca714cc9-3788-4b5b-91fa-750e39c7001f","elementConfiguration":{"inheritDimensions":"{{InheritDimensions.InheritNone}}","width":"6.05 cm","height":"1.9 cm","image":"{{UserProfile.Ekstralogo.ExtraLogoSix_PPRef.Image}}","visibility":"","type":"image","disableUpdates":false}},{"type":"shape","id":"990103d5-64a2-453e-bcee-a7f3b40d4259","elementConfiguration":{"inheritDimensions":"{{InheritDimensions.InheritNone}}","width":"3.68 cm","height":"1.17 cm","image":"{{UserProfile.Ekstralogo.ExtraLogoPPRef.Image}}","visibility":"","type":"image","disableUpdates":false}},{"type":"shape","id":"90743ee5-76c9-48fb-97d1-8a89a5380186","elementConfiguration":{"binding":"{{Form.PresentationTitle}}","visibility":"","type":"text","disableUpdates":false}},{"type":"shape","id":"43c90dae-6ba1-4088-941a-7b357aae34ec","elementConfiguration":{"binding":"{{StringJoin(\" \", UserProfile.Fornavn,UserProfile.Efternavn)}}","visibility":"{{IfElse(Not(Equals(Form.Dato_Manuel, \"\")), VisibilityType.Hidden, VisibilityType.Visible)}}","type":"text","disableUpdates":false}},{"type":"shape","id":"6139553c-a03d-474a-9ea2-0e719b0feb99","elementConfiguration":{"binding":"{{Form.Dato_Manuel}}","visibility":"","type":"text","disableUpdates":false}},{"type":"shape","id":"4f62b05f-99b1-4752-be37-76daf3b7b412","elementConfiguration":{"inheritDimensions":"{{InheritDimensions.InheritNone}}","width":"1.91 cm","height":"1.91 cm","image":"{{UserProfile.Office.LogoRef.LogoHRef.Image}}","visibility":"","type":"image","disableUpdates":false}},{"type":"shape","id":"08d52b6c-713b-40e2-a9b1-bd2d34ff0289","elementConfiguration":{"inheritDimensions":"{{InheritDimensions.InheritNone}}","width":"1.91 cm","height":"1.91 cm","image":"{{UserProfile.Office.LogoRef.LogoHRef.Image}}","visibility":"","type":"image","disableUpdates":false}},{"type":"shape","id":"6c8fd560-84fa-4146-b934-9e99f4df5117","elementConfiguration":{"binding":"{{UserProfile.Office.Virksomhed}}","visibility":"{{IfElse(Equals(UserProfile.Office.Virksomhed, \"\"), VisibilityType.Hidden, VisibilityType.Visible)}}","type":"text","disableUpdates":false}},{"type":"shape","id":"ae597d1a-54e3-4acc-8b66-f439236283a7","elementConfiguration":{"binding":"{{UserProfile.CenterFreeText}}","visibility":"{{IfElse(Equals(UserProfile.Centers.Center, \"\"), VisibilityType.Visible, VisibilityType.Hidden)}}","type":"text","disableUpdates":false}},{"type":"shape","id":"ac568795-b4c4-4ad1-bb7a-703bc2f6f2fe","elementConfiguration":{"binding":"{{UserProfile.Centers.Center}}","visibility":"{{IfElse(Equals(UserProfile.Centers.Center, \"\"), VisibilityType.Hidden, VisibilityType.Visible)}}","type":"text","disableUpdates":false}},{"type":"shape","id":"9ffd1041-8398-4eff-b5df-186419ce80af","elementConfiguration":{"inheritDimensions":"{{InheritDimensions.InheritNone}}","width":"6.05 cm","height":"1.9 cm","image":"{{UserProfile.Ekstralogo.ExtraLogoSix_PPRef.Image}}","visibility":"","type":"image","disableUpdates":false}},{"type":"shape","id":"30c79ac6-d4ac-42c5-a536-da8400e700e8","elementConfiguration":{"inheritDimensions":"{{InheritDimensions.InheritNone}}","width":"3.68 cm","height":"1.17 cm","image":"{{UserProfile.Ekstralogo.ExtraLogoPPRef.Image}}","visibility":"","type":"image","disableUpdates":false}},{"type":"shape","id":"b2f04d71-ab00-43ca-9269-9f4068ef660f","elementConfiguration":{"binding":"{{Form.PresentationTitle}}","visibility":"","type":"text","disableUpdates":false}},{"type":"shape","id":"d7b969f7-7326-4471-8299-d7a3125a13fa","elementConfiguration":{"binding":"{{StringJoin(\" \", UserProfile.Fornavn,UserProfile.Efternavn)}}","visibility":"{{IfElse(Not(Equals(Form.Dato_Manuel, \"\")), VisibilityType.Hidden, VisibilityType.Visible)}}","type":"text","disableUpdates":false}},{"type":"shape","id":"bd1fa23d-280e-4d2b-8162-5b970299a5b6","elementConfiguration":{"binding":"{{Form.Dato_Manuel}}","visibility":"","type":"text","disableUpdates":false}},{"type":"shape","id":"972c92dd-0ea9-4c7e-aa0c-6b781b3976a7","elementConfiguration":{"inheritDimensions":"{{InheritDimensions.InheritNone}}","width":"1.91 cm","height":"1.91 cm","image":"{{UserProfile.Office.LogoRef.LogoHRef.Image}}","visibility":"","type":"image","disableUpdates":false}},{"type":"shape","id":"cdd66b27-de00-4c70-b8a9-8a77290e7bf6","elementConfiguration":{"binding":"{{Form.PresentationTitle}}","visibility":"{{IfElse(Equals(Form.PresentationTitle, \"\"), VisibilityType.Hidden, VisibilityType.Visible)}}","type":"text","disableUpdates":false}},{"type":"shape","id":"7c0d26db-b6c9-4a1a-9d1b-f9066234c4be","elementConfiguration":{"binding":"{{Form.Dato_Manuel}}","visibility":"{{IfElse(Equals(Form.Dato_Manuel, \"\"), VisibilityType.Hidden, VisibilityType.Visible)}}","type":"text","disableUpdates":false}},{"type":"shape","id":"7006bf87-2b32-49d1-a3bf-54eefc034a65","elementConfiguration":{"binding":"{{StringJoin(\" \", UserProfile.Fornavn,UserProfile.Efternavn)}}","visibility":"{{IfElse(Not(Equals(Form.Dato_Manuel, \"\")), VisibilityType.Hidden, VisibilityType.Visible)}}","type":"text","disableUpdates":false}},{"type":"shape","id":"c59ef9a1-1526-4494-8a12-3fe90ebd117c","elementConfiguration":{"binding":"{{UserProfile.Office.Virksomhed}}","visibility":"{{IfElse(Equals(UserProfile.Office.Virksomhed, \"\"), VisibilityType.Hidden, VisibilityType.Visible)}}","type":"text","disableUpdates":false}},{"type":"shape","id":"73be959e-1346-4ca2-b85f-43d124d522cd","elementConfiguration":{"inheritDimensions":"{{InheritDimensions.InheritNone}}","width":"3.68 cm","height":"1.17 cm","image":"{{UserProfile.Ekstralogo.ExtraLogoPPNEGRef.Image}}","visibility":"","type":"image","disableUpdates":false}},{"type":"shape","id":"4e5139b8-a1e9-441f-965b-2a90fe5998b7","elementConfiguration":{"inheritDimensions":"{{InheritDimensions.InheritNone}}","width":"6.05 cm","height":"1.9 cm","image":"{{UserProfile.Ekstralogo.ExtraLogoSixNEG_PPRef.Image}}","visibility":"","type":"image","disableUpdates":false}},{"type":"shape","id":"8c8d69f4-a7b6-42d1-9c97-8e2863fb47e3","elementConfiguration":{"binding":"{{UserProfile.CenterFreeText}}","visibility":"{{IfElse(Equals(UserProfile.Centers.Center, \"\"), VisibilityType.Visible, VisibilityType.Hidden)}}","type":"text","disableUpdates":false}},{"type":"shape","id":"3755633a-8eb3-4022-b506-dcce2431a93d","elementConfiguration":{"binding":"{{UserProfile.Centers.Center}}","visibility":"{{IfElse(Equals(UserProfile.Centers.Center, \"\"), VisibilityType.Hidden, VisibilityType.Visible)}}","type":"text","disableUpdates":false}},{"type":"shape","id":"aaaaaf90-490b-4cff-8587-17631c8a4b48","elementConfiguration":{"inheritDimensions":"{{InheritDimensions.InheritNone}}","width":"1.91 cm","height":"1.91 cm","image":"{{UserProfile.Office.LogoRef.LogoHRef.Image}}","visibility":"","type":"image","disableUpdates":false}},{"type":"shape","id":"fef10e13-d7cd-4287-bd8a-4573657d3400","elementConfiguration":{"inheritDimensions":"{{InheritDimensions.InheritNone}}","width":"3.68 cm","height":"1.17 cm","image":"{{UserProfile.Ekstralogo.ExtraLogoPPRef.Image}}","visibility":"","type":"image","disableUpdates":false}},{"type":"shape","id":"d69d8077-6e2b-4c0a-b588-70076fef46aa","elementConfiguration":{"binding":"{{Form.PresentationTitle}}","visibility":"","type":"text","disableUpdates":false}},{"type":"shape","id":"ae798d3d-c4ea-446d-a5d1-4779f827c24c","elementConfiguration":{"binding":"{{StringJoin(\" \", UserProfile.Fornavn,UserProfile.Efternavn)}}","visibility":"{{IfElse(Not(Equals(Form.Dato_Manuel, \"\")), VisibilityType.Hidden, VisibilityType.Visible)}}","type":"text","disableUpdates":false}},{"type":"shape","id":"86c14e76-3b83-4799-b1e0-5c973bca1b90","elementConfiguration":{"binding":"{{Form.Dato_Manuel}}","visibility":"","type":"text","disableUpdates":false}},{"type":"shape","id":"287ab73e-c35c-4475-84ff-e154550bf6d4","elementConfiguration":{"inheritDimensions":"{{InheritDimensions.InheritNone}}","width":"6.05 cm","height":"1.9 cm","image":"{{UserProfile.Ekstralogo.ExtraLogoSix_PPRef.Image}}","visibility":"","type":"image","disableUpdates":false}},{"type":"shape","id":"545dc20f-c1ca-4abb-b4bd-860a95ce9c1a","elementConfiguration":{"binding":"{{UserProfile.Office.Virksomhed}}","visibility":"{{IfElse(Equals(UserProfile.Office.Virksomhed, \"\"), VisibilityType.Hidden, VisibilityType.Visible)}}","type":"text","disableUpdates":false}},{"type":"shape","id":"b0468b46-0af1-42d4-9f79-7883f1fed460","elementConfiguration":{"binding":"{{UserProfile.CenterFreeText}}","visibility":"{{IfElse(Equals(UserProfile.Centers.Center, \"\"), VisibilityType.Visible, VisibilityType.Hidden)}}","type":"text","disableUpdates":false}},{"type":"shape","id":"1963cbaf-d971-4a88-bc3c-7ddb690a5b16","elementConfiguration":{"binding":"{{UserProfile.Centers.Center}}","visibility":"{{IfElse(Equals(UserProfile.Centers.Center, \"\"), VisibilityType.Hidden, VisibilityType.Visible)}}","type":"text","disableUpdates":false}},{"type":"shape","id":"9fdcf471-7470-47ed-933c-f9db7de0f222","elementConfiguration":{"inheritDimensions":"{{InheritDimensions.InheritNone}}","width":"3.68 cm","height":"1.17 cm","image":"{{UserProfile.Ekstralogo.ExtraLogoPPRef.Image}}","visibility":"","type":"image","disableUpdates":false}},{"type":"shape","id":"9f19041b-b1ee-49f2-bbc2-ddd2300ae614","elementConfiguration":{"inheritDimensions":"{{InheritDimensions.InheritNone}}","width":"6.05 cm","height":"1.9 cm","image":"{{UserProfile.Ekstralogo.ExtraLogoSix_PPRef.Image}}","visibility":"","type":"image","disableUpdates":false}},{"type":"shape","id":"d55f8743-74b2-4f9c-a44c-a494454dbd69","elementConfiguration":{"binding":"{{Form.PresentationTitle}}","visibility":"","type":"text","disableUpdates":false}},{"type":"shape","id":"619e0e9c-1370-4ab4-b4b7-881de9f02730","elementConfiguration":{"binding":"{{StringJoin(\" \", UserProfile.Fornavn,UserProfile.Efternavn)}}","visibility":"{{IfElse(Not(Equals(Form.Dato_Manuel, \"\")), VisibilityType.Hidden, VisibilityType.Visible)}}","type":"text","disableUpdates":false}},{"type":"shape","id":"9877079f-f50d-4d6e-a538-a096848187f8","elementConfiguration":{"binding":"{{Form.Dato_Manuel}}","visibility":"","type":"text","disableUpdates":false}},{"type":"shape","id":"c73dbf35-18ad-435d-98b6-78e2111626b9","elementConfiguration":{"inheritDimensions":"{{InheritDimensions.InheritNone}}","width":"1.91 cm","height":"1.91 cm","image":"{{UserProfile.Office.LogoRef.LogoHRef.Image}}","visibility":"","type":"image","disableUpdates":false}},{"type":"shape","id":"2f1c1572-34d5-46dc-a2e0-95f50f6311bb","elementConfiguration":{"inheritDimensions":"{{InheritDimensions.InheritNone}}","width":"3.68 cm","height":"1.17 cm","image":"{{UserProfile.Ekstralogo.ExtraLogoPPRef.Image}}","visibility":"","type":"image","disableUpdates":false}},{"type":"shape","id":"0f52648c-035e-40bf-9a42-43184612e70f","elementConfiguration":{"inheritDimensions":"{{InheritDimensions.InheritNone}}","width":"6.05 cm","height":"1.9 cm","image":"{{UserProfile.Ekstralogo.ExtraLogoSix_PPRef.Image}}","visibility":"","type":"image","disableUpdates":false}},{"type":"shape","id":"60fc7793-377a-48aa-90e0-130916813e94","elementConfiguration":{"binding":"{{UserProfile.Office.Virksomhed}}","visibility":"{{IfElse(Equals(UserProfile.Office.Virksomhed, \"\"), VisibilityType.Hidden, VisibilityType.Visible)}}","type":"text","disableUpdates":false}},{"type":"shape","id":"f9040f2e-d395-4858-aaad-4d579e2eceb6","elementConfiguration":{"binding":"{{Form.PresentationTitle}}","visibility":"","type":"text","disableUpdates":false}},{"type":"shape","id":"e273d8da-4482-41e5-aa61-ead3adb0ca57","elementConfiguration":{"binding":"{{StringJoin(\" \", UserProfile.Fornavn,UserProfile.Efternavn)}}","visibility":"{{IfElse(Not(Equals(Form.Dato_Manuel, \"\")), VisibilityType.Hidden, VisibilityType.Visible)}}","type":"text","disableUpdates":false}},{"type":"shape","id":"7c12d214-83f2-4cad-8acc-2c49c907b5a4","elementConfiguration":{"binding":"{{Form.Dato_Manuel}}","visibility":"","type":"text","disableUpdates":false}},{"type":"shape","id":"8b4df36e-a6c3-48da-83a1-97a62601f796","elementConfiguration":{"binding":"{{UserProfile.CenterFreeText}}","visibility":"{{IfElse(Equals(UserProfile.Centers.Center, \"\"), VisibilityType.Visible, VisibilityType.Hidden)}}","type":"text","disableUpdates":false}},{"type":"shape","id":"51030b03-1c27-4cb7-987e-fd40aa30f4cb","elementConfiguration":{"binding":"{{UserProfile.Centers.Center}}","visibility":"{{IfElse(Equals(UserProfile.Centers.Center, \"\"), VisibilityType.Hidden, VisibilityType.Visible)}}","type":"text","disableUpdates":false}},{"type":"shape","id":"5274cfcf-4402-42de-9fca-3fb0b4030bdb","elementConfiguration":{"inheritDimensions":"{{InheritDimensions.InheritNone}}","width":"1.91 cm","height":"1.91 cm","image":"{{UserProfile.Office.LogoRef.LogoHRef.Image}}","visibility":"","type":"image","disableUpdates":false}},{"type":"shape","id":"6c46f1e6-0afd-4e9d-b92d-925dd7e77de7","elementConfiguration":{"inheritDimensions":"{{InheritDimensions.InheritNone}}","width":"3.68 cm","height":"1.17 cm","image":"{{UserProfile.Ekstralogo.ExtraLogoPPRef.Image}}","visibility":"","type":"image","disableUpdates":false}},{"type":"shape","id":"c06a5889-60d2-4490-a07a-3d23a79423e5","elementConfiguration":{"inheritDimensions":"{{InheritDimensions.InheritNone}}","width":"6.05 cm","height":"1.9 cm","image":"{{UserProfile.Ekstralogo.ExtraLogoSix_PPRef.Image}}","visibility":"","type":"image","disableUpdates":false}},{"type":"shape","id":"60657a4f-9514-4769-bc7c-020d054edc14","elementConfiguration":{"binding":"{{UserProfile.Office.Virksomhed}}","visibility":"{{IfElse(Equals(UserProfile.Office.Virksomhed, \"\"), VisibilityType.Hidden, VisibilityType.Visible)}}","type":"text","disableUpdates":false}},{"type":"shape","id":"3a53cc97-f99e-433c-a353-89c67d35e1dd","elementConfiguration":{"binding":"{{Form.PresentationTitle}}","visibility":"","type":"text","disableUpdates":false}},{"type":"shape","id":"ccb1f00c-5b06-4bac-8980-c4bb0bd19bc8","elementConfiguration":{"binding":"{{StringJoin(\" \", UserProfile.Fornavn,UserProfile.Efternavn)}}","visibility":"{{IfElse(Not(Equals(Form.Dato_Manuel, \"\")), VisibilityType.Hidden, VisibilityType.Visible)}}","type":"text","disableUpdates":false}},{"type":"shape","id":"e7f5ddf0-a744-4f1e-b740-fcf730bf6115","elementConfiguration":{"binding":"{{Form.Dato_Manuel}}","visibility":"","type":"text","disableUpdates":false}},{"type":"shape","id":"b66f5db8-2973-44e7-8299-69ad1d2a37c7","elementConfiguration":{"binding":"{{UserProfile.CenterFreeText}}","visibility":"{{IfElse(Equals(UserProfile.Centers.Center, \"\"), VisibilityType.Visible, VisibilityType.Hidden)}}","type":"text","disableUpdates":false}},{"type":"shape","id":"1dd33ced-b096-4b6a-bd88-983640bb6f8a","elementConfiguration":{"binding":"{{UserProfile.Centers.Center}}","visibility":"{{IfElse(Equals(UserProfile.Centers.Center, \"\"), VisibilityType.Hidden, VisibilityType.Visible)}}","type":"text","disableUpdates":false}},{"type":"shape","id":"ed77ea5b-6b80-42d2-9eb0-d7e79a78d85a","elementConfiguration":{"inheritDimensions":"{{InheritDimensions.InheritNone}}","width":"1.91 cm","height":"1.91 cm","image":"{{UserProfile.Office.LogoRef.LogoHRef.Image}}","visibility":"","type":"image","disableUpdates":false}},{"type":"shape","id":"578d885b-a8f1-4e96-82cd-fbf9f04ed45c","elementConfiguration":{"inheritDimensions":"{{InheritDimensions.InheritNone}}","width":"3.68 cm","height":"1.17 cm","image":"{{UserProfile.Ekstralogo.ExtraLogoPPRef.Image}}","visibility":"","type":"image","disableUpdates":false}},{"type":"shape","id":"8c364ebb-02fb-4fd1-aca0-cbe1244c9af0","elementConfiguration":{"inheritDimensions":"{{InheritDimensions.InheritNone}}","width":"6.05 cm","height":"1.9 cm","image":"{{UserProfile.Ekstralogo.ExtraLogoSix_PPRef.Image}}","visibility":"","type":"image","disableUpdates":false}},{"type":"shape","id":"6a732070-81f7-40f5-86ea-91431304a558","elementConfiguration":{"binding":"{{UserProfile.Office.Virksomhed}}","visibility":"{{IfElse(Equals(UserProfile.Office.Virksomhed, \"\"), VisibilityType.Hidden, VisibilityType.Visible)}}","type":"text","disableUpdates":false}},{"type":"shape","id":"d27c79ba-4220-44be-822e-50202cfa23a5","elementConfiguration":{"binding":"{{Form.PresentationTitle}}","visibility":"","type":"text","disableUpdates":false}},{"type":"shape","id":"4d2c31d0-6fb5-4c35-bf08-daef87fb2551","elementConfiguration":{"binding":"{{StringJoin(\" \", UserProfile.Fornavn,UserProfile.Efternavn)}}","visibility":"{{IfElse(Not(Equals(Form.Dato_Manuel, \"\")), VisibilityType.Hidden, VisibilityType.Visible)}}","type":"text","disableUpdates":false}},{"type":"shape","id":"d30bd08c-5f4f-4b4b-9a8b-2d431314fe7f","elementConfiguration":{"binding":"{{Form.Dato_Manuel}}","visibility":"","type":"text","disableUpdates":false}},{"type":"shape","id":"061671da-c637-4eed-8bcc-c923008a0e40","elementConfiguration":{"binding":"{{UserProfile.CenterFreeText}}","visibility":"{{IfElse(Equals(UserProfile.Centers.Center, \"\"), VisibilityType.Visible, VisibilityType.Hidden)}}","type":"text","disableUpdates":false}},{"type":"shape","id":"0b819853-9fdc-4fdf-a221-a21b9bbeff13","elementConfiguration":{"binding":"{{UserProfile.Centers.Center}}","visibility":"{{IfElse(Equals(UserProfile.Centers.Center, \"\"), VisibilityType.Hidden, VisibilityType.Visible)}}","type":"text","disableUpdates":false}}],"transformationConfigurations":[{"colorTheme":"{{UserProfile.Office.ThemecolorRef.ColorTheme}}","disableUpdates":false,"originalColorThemeXml":"<a:clrScheme name=\"Region Hovedstaden Darkblue\" xmlns:a=\"http://schemas.openxmlformats.org/drawingml/2006/main\"><a:dk1><a:srgbClr val=\"333333\" /></a:dk1><a:lt1><a:srgbClr val=\"FFFFFF\" /></a:lt1><a:dk2><a:srgbClr val=\"575757\" /></a:dk2><a:lt2><a:srgbClr val=\"CCD4DD\" /></a:lt2><a:accent1><a:srgbClr val=\"99A8BB\" /></a:accent1><a:accent2><a:srgbClr val=\"333333\" /></a:accent2><a:accent3><a:srgbClr val=\"4D6787\" /></a:accent3><a:accent4><a:srgbClr val=\"666666\" /></a:accent4><a:accent5><a:srgbClr val=\"193C65\" /></a:accent5><a:accent6><a:srgbClr val=\"999999\" /></a:accent6><a:hlink><a:srgbClr val=\"193C65\" /></a:hlink><a:folHlink><a:srgbClr val=\"808080\" /></a:folHlink></a:clrScheme>","type":"colorTheme"}],"templateName":"Standard_v3","templateDescription":"","enableDocumentContentUpdater":true,"version":"2.0"}]]></TemplafyTemplateConfiguration>
</file>

<file path=customXml/itemProps1.xml><?xml version="1.0" encoding="utf-8"?>
<ds:datastoreItem xmlns:ds="http://schemas.openxmlformats.org/officeDocument/2006/customXml" ds:itemID="{B0D2E709-FA3C-4E2D-A1F5-DD257C406372}">
  <ds:schemaRefs/>
</ds:datastoreItem>
</file>

<file path=customXml/itemProps2.xml><?xml version="1.0" encoding="utf-8"?>
<ds:datastoreItem xmlns:ds="http://schemas.openxmlformats.org/officeDocument/2006/customXml" ds:itemID="{978984FF-6C25-4FD4-85EA-2F9586C8CA6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</TotalTime>
  <Words>317</Words>
  <Application>Microsoft Office PowerPoint</Application>
  <PresentationFormat>Widescreen</PresentationFormat>
  <Paragraphs>90</Paragraphs>
  <Slides>12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5</vt:i4>
      </vt:variant>
      <vt:variant>
        <vt:lpstr>Slidetitler</vt:lpstr>
      </vt:variant>
      <vt:variant>
        <vt:i4>12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Lato</vt:lpstr>
      <vt:lpstr>Lato Bold</vt:lpstr>
      <vt:lpstr>Times New Roman</vt:lpstr>
      <vt:lpstr>Wingdings</vt:lpstr>
      <vt:lpstr>RegionH PowerPoint-skabelon 2024 (lys)</vt:lpstr>
      <vt:lpstr>Office Theme</vt:lpstr>
      <vt:lpstr>1_RegionH PowerPoint-skabelon 2024 (lys)</vt:lpstr>
      <vt:lpstr>1_Office Theme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Foreløbige resultater</vt:lpstr>
      <vt:lpstr>PowerPoint-præsentation</vt:lpstr>
      <vt:lpstr>PowerPoint-præsentation</vt:lpstr>
      <vt:lpstr>PowerPoint-præsentation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Tina Munk</dc:creator>
  <cp:lastModifiedBy>Tina Munk</cp:lastModifiedBy>
  <cp:revision>6</cp:revision>
  <dcterms:created xsi:type="dcterms:W3CDTF">2026-02-09T07:07:07Z</dcterms:created>
  <dcterms:modified xsi:type="dcterms:W3CDTF">2026-08-17T16:51:29Z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fyTimeStamp">
    <vt:lpwstr>2025-08-29T10:42:59</vt:lpwstr>
  </property>
  <property fmtid="{D5CDD505-2E9C-101B-9397-08002B2CF9AE}" pid="3" name="TemplafyTenantId">
    <vt:lpwstr>regionh</vt:lpwstr>
  </property>
  <property fmtid="{D5CDD505-2E9C-101B-9397-08002B2CF9AE}" pid="4" name="TemplafyTemplateId">
    <vt:lpwstr>1262763154708889604</vt:lpwstr>
  </property>
  <property fmtid="{D5CDD505-2E9C-101B-9397-08002B2CF9AE}" pid="5" name="TemplafyUserProfileId">
    <vt:lpwstr>981355996043542740</vt:lpwstr>
  </property>
  <property fmtid="{D5CDD505-2E9C-101B-9397-08002B2CF9AE}" pid="6" name="TemplafyLanguageCode">
    <vt:lpwstr>da-DK</vt:lpwstr>
  </property>
  <property fmtid="{D5CDD505-2E9C-101B-9397-08002B2CF9AE}" pid="7" name="TemplafyFromBlank">
    <vt:bool>true</vt:bool>
  </property>
</Properties>
</file>