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3F589-4ECE-4BCC-B0F7-9FEBFB5F0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67D5C3-994D-4165-9BFD-FB300BDF1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E61FFE-90D5-4369-94C5-FC0069DD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6D2529-9078-45C6-BE1D-861ED090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B21C42-3CB3-44BA-B3D2-B972EC19E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4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F7210-3C3B-4323-8EB2-02006807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98D77BD-8414-4F1B-A8CB-D3625936E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1EF73B-A0C4-46C4-AC05-5EE1446D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89900A-7941-4102-806A-37474B8E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D6B3BF-E79D-49FA-BA0F-8BBD1B06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787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9278741-78A3-4053-8173-2781EDE9D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6A133F-ED0C-422E-B2D9-CC536C31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C78629-B1A2-46CA-BD48-AEF9D99A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C2CE40-2D8A-4FBC-BBAC-0701743C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80162B-0A98-48EB-BE7A-A9DDB269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215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395B4-6416-4276-BE8E-C832A286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3EEECD-D428-46FE-B75A-F55CF9EC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E7F274-5C3E-4FC9-BE06-CF95EABA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916624-3892-441A-A30A-FD25A164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BA44F6-E8D9-4AD0-8DAB-E16D5682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06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342E8-6FF7-4714-B82A-BBBE86739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642D57-CE11-43E5-938F-CD616341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1398C9-5F53-4FC4-83C8-04D56FBE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580F1E-FE3D-4F2B-B01C-7E3CEF91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5E5C14-6B86-4AC6-A318-3F51FFB3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93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8381D-0C7F-4CD3-9FA5-3CC1EF7D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AD2A72-F92F-48EA-A8FC-9ECBEA172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6199A4-2F38-4FD4-93D7-EA4511696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CC1E76-074D-4A5D-84DA-5EC19CCE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A4FC451-451D-413C-B717-507FE9A4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43D8B2-82C2-4F88-A848-C664C933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2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33E3D-0209-4281-A19B-11251D42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71DB26-7788-41A7-BA81-6A7869478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421362-A3BA-4DD1-BBBF-B3CE17A8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79B845-C9AF-4039-91D8-0553AF5F8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86B534D-441C-4E90-9FF8-104F955BC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DBE0191-C442-4B2E-BC2F-26CA9D67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E7495EF-2D9D-4646-A899-C3D32B51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00D5267-6029-43BC-8675-D9EF9563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01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661F0-9FD2-446C-AB34-4C65714F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FCEAB0E-A0C6-4B2D-9967-F82F5AF8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3702742-AFAC-4DC8-B3EF-67213477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4C2102B-BA03-4088-8455-322E32E3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415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9EC09B2-E169-45A6-83C7-DFD05BB1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3B63B4D-5310-4890-9D01-BBC02DEA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8440050-5A30-4AE7-B1F2-DB33976A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77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DB759-72D0-4E6A-A80E-6440E772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299D7D-ADEA-4767-92FF-C9DB6EA50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BEB0696-9B9C-464B-B716-4FAE14A77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C19E70-224F-4339-B09D-8E8C1C1C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956E45-AD08-4C86-AAB1-FE598DED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311DDE-07B7-4414-A94E-8B3C37C5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89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D6F2D-25E8-4128-9189-35342470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64FB52B-8B29-4C7E-B31A-C9BC7CB6F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5F6EEB-590A-4624-A9B3-8B56E5D4A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F84A00-A664-451B-9146-910A9824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222FEFC-F83C-47F1-A807-1CC4195C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D305E7-79DA-45FD-A0FA-C6F43883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78026FF-7CCE-4ECF-8FB4-A6194F65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7DE602C-3473-4209-9203-3928F26C0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4E1942-C03B-4D99-BA2C-0535BE7A6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9C66-5E8F-46B4-95C2-E180E54757B9}" type="datetimeFigureOut">
              <a:rPr lang="da-DK" smtClean="0"/>
              <a:t>27-04-2021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B058BFF-A78E-4D40-95FC-9B689B3CF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65043D-B714-4119-B96B-5CB19348D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A7AF-F1E1-4D00-85A1-A4758E9DE2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9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43D4FE4-5E29-4D03-A715-0B78A528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924" y="257333"/>
            <a:ext cx="8760151" cy="63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8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Charlotte Lundgaard</dc:creator>
  <cp:lastModifiedBy>Charlotte Lundgaard</cp:lastModifiedBy>
  <cp:revision>1</cp:revision>
  <dcterms:created xsi:type="dcterms:W3CDTF">2021-04-27T06:20:54Z</dcterms:created>
  <dcterms:modified xsi:type="dcterms:W3CDTF">2021-04-27T06:22:56Z</dcterms:modified>
</cp:coreProperties>
</file>