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1"/>
  </p:sldMasterIdLst>
  <p:notesMasterIdLst>
    <p:notesMasterId r:id="rId20"/>
  </p:notesMasterIdLst>
  <p:sldIdLst>
    <p:sldId id="256" r:id="rId12"/>
    <p:sldId id="264" r:id="rId13"/>
    <p:sldId id="265" r:id="rId14"/>
    <p:sldId id="266" r:id="rId15"/>
    <p:sldId id="267" r:id="rId16"/>
    <p:sldId id="268" r:id="rId17"/>
    <p:sldId id="269" r:id="rId18"/>
    <p:sldId id="270" r:id="rId19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B3B3"/>
    <a:srgbClr val="565656"/>
    <a:srgbClr val="1F4A60"/>
    <a:srgbClr val="009C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78F54BB-57AE-4C82-91EA-309B6CC3E805}" v="79" dt="2021-11-29T11:37:33.424"/>
    <p1510:client id="{990E6AD0-E6BE-43AD-A003-8F8DA680ED9E}" v="1" dt="2021-11-29T11:42:29.852"/>
    <p1510:client id="{EC46AD04-265B-4882-9CC5-6B459C9B3F34}" v="154" dt="2021-11-29T11:44:48.6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53" autoAdjust="0"/>
    <p:restoredTop sz="87237" autoAdjust="0"/>
  </p:normalViewPr>
  <p:slideViewPr>
    <p:cSldViewPr showGuides="1">
      <p:cViewPr varScale="1">
        <p:scale>
          <a:sx n="106" d="100"/>
          <a:sy n="106" d="100"/>
        </p:scale>
        <p:origin x="144" y="114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8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customXml" Target="../customXml/item7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5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Master" Target="slideMasters/slideMaster1.xml"/><Relationship Id="rId24" Type="http://schemas.openxmlformats.org/officeDocument/2006/relationships/tableStyles" Target="tableStyles.xml"/><Relationship Id="rId5" Type="http://schemas.openxmlformats.org/officeDocument/2006/relationships/customXml" Target="../customXml/item5.xml"/><Relationship Id="rId15" Type="http://schemas.openxmlformats.org/officeDocument/2006/relationships/slide" Target="slides/slide4.xml"/><Relationship Id="rId23" Type="http://schemas.openxmlformats.org/officeDocument/2006/relationships/theme" Target="theme/theme1.xml"/><Relationship Id="rId10" Type="http://schemas.openxmlformats.org/officeDocument/2006/relationships/customXml" Target="../customXml/item10.xml"/><Relationship Id="rId19" Type="http://schemas.openxmlformats.org/officeDocument/2006/relationships/slide" Target="slides/slide8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slide" Target="slides/slide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EB28D1-58D8-4EBA-AD4A-3097FCE67AD9}" type="datetimeFigureOut">
              <a:rPr lang="da-DK" smtClean="0"/>
              <a:t>06-12-2021</a:t>
            </a:fld>
            <a:endParaRPr lang="da-DK" dirty="0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dirty="0"/>
              <a:t>Klik for at redigere i master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E91502-756A-4244-B8CC-0FD4F7A5EFF5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42771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E91502-756A-4244-B8CC-0FD4F7A5EFF5}" type="slidenum">
              <a:rPr lang="da-DK" smtClean="0"/>
              <a:t>1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7450215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Antal håndterede 112-opkald på ugebasis fra uge 53 i 2020 til og med uge 48 i 2021.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E91502-756A-4244-B8CC-0FD4F7A5EFF5}" type="slidenum">
              <a:rPr lang="da-DK" smtClean="0"/>
              <a:t>2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0086145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Antal </a:t>
            </a:r>
            <a:r>
              <a:rPr lang="da-DK" dirty="0" err="1"/>
              <a:t>køopkald</a:t>
            </a:r>
            <a:r>
              <a:rPr lang="da-DK" dirty="0"/>
              <a:t> (uanset </a:t>
            </a:r>
            <a:r>
              <a:rPr lang="da-DK" dirty="0" err="1"/>
              <a:t>køtid</a:t>
            </a:r>
            <a:r>
              <a:rPr lang="da-DK" dirty="0"/>
              <a:t>, dvs. antal sekunder i kø) på ugebasis fra uge 53 i 2020 til og med uge 48 i 2021.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E91502-756A-4244-B8CC-0FD4F7A5EFF5}" type="slidenum">
              <a:rPr lang="da-DK" smtClean="0"/>
              <a:t>3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5495167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dirty="0"/>
              <a:t>Andel køopkald ud af alle 112-opkald på ugebasis fra uge 53 i 2020 til og med uge 48 i 2021.</a:t>
            </a:r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E91502-756A-4244-B8CC-0FD4F7A5EFF5}" type="slidenum">
              <a:rPr lang="da-DK" smtClean="0"/>
              <a:t>4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8185764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dirty="0"/>
              <a:t>Antal 112-hændelser på ugebasis fra uge 53 i 2020 til og med uge 48 i 2021.</a:t>
            </a:r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E91502-756A-4244-B8CC-0FD4F7A5EFF5}" type="slidenum">
              <a:rPr lang="da-DK" smtClean="0"/>
              <a:t>5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0522078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dirty="0"/>
              <a:t>Antal 112-hændelser der har medført en elektronisk blanket med teksten ”Ingen kontakt til AMK” på ugebasis fra uge 53 i 2020 til og med uge 48 i 2021.</a:t>
            </a:r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E91502-756A-4244-B8CC-0FD4F7A5EFF5}" type="slidenum">
              <a:rPr lang="da-DK" smtClean="0"/>
              <a:t>6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504500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dirty="0"/>
              <a:t>Andel 112-hændelser der har medført en elektronisk blanket med teksten ”Ingen kontakt til AMK” ud af alle 112-hændelser på ugebasis fra uge 53 i 2020 til og med uge 47 i 2021.</a:t>
            </a:r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E91502-756A-4244-B8CC-0FD4F7A5EFF5}" type="slidenum">
              <a:rPr lang="da-DK" smtClean="0"/>
              <a:t>7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6102959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E91502-756A-4244-B8CC-0FD4F7A5EFF5}" type="slidenum">
              <a:rPr lang="da-DK" smtClean="0"/>
              <a:t>8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8722026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wm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emf"/><Relationship Id="rId4" Type="http://schemas.openxmlformats.org/officeDocument/2006/relationships/image" Target="../media/image5.wmf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emf"/><Relationship Id="rId4" Type="http://schemas.openxmlformats.org/officeDocument/2006/relationships/image" Target="../media/image5.wmf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wmf"/><Relationship Id="rId4" Type="http://schemas.openxmlformats.org/officeDocument/2006/relationships/image" Target="../media/image4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wmf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emf"/><Relationship Id="rId4" Type="http://schemas.openxmlformats.org/officeDocument/2006/relationships/image" Target="../media/image5.wmf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emf"/><Relationship Id="rId4" Type="http://schemas.openxmlformats.org/officeDocument/2006/relationships/image" Target="../media/image5.wmf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wm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emf"/><Relationship Id="rId4" Type="http://schemas.openxmlformats.org/officeDocument/2006/relationships/image" Target="../media/image5.w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wmf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emf"/><Relationship Id="rId4" Type="http://schemas.openxmlformats.org/officeDocument/2006/relationships/image" Target="../media/image5.wmf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emf"/><Relationship Id="rId4" Type="http://schemas.openxmlformats.org/officeDocument/2006/relationships/image" Target="../media/image5.wmf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emf"/><Relationship Id="rId4" Type="http://schemas.openxmlformats.org/officeDocument/2006/relationships/image" Target="../media/image5.wmf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emf"/><Relationship Id="rId4" Type="http://schemas.openxmlformats.org/officeDocument/2006/relationships/image" Target="../media/image5.wmf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emf"/><Relationship Id="rId4" Type="http://schemas.openxmlformats.org/officeDocument/2006/relationships/image" Target="../media/image5.w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1989138"/>
            <a:ext cx="12191423" cy="487143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800" dirty="0"/>
          </a:p>
        </p:txBody>
      </p:sp>
      <p:sp>
        <p:nvSpPr>
          <p:cNvPr id="21" name="Rektangel 20">
            <a:extLst>
              <a:ext uri="{FF2B5EF4-FFF2-40B4-BE49-F238E27FC236}">
                <a16:creationId xmlns:a16="http://schemas.microsoft.com/office/drawing/2014/main" id="{D6031C12-8933-4DF7-B9DD-4C7F8E5256F3}"/>
              </a:ext>
            </a:extLst>
          </p:cNvPr>
          <p:cNvSpPr/>
          <p:nvPr userDrawn="1"/>
        </p:nvSpPr>
        <p:spPr>
          <a:xfrm>
            <a:off x="11508432" y="1989138"/>
            <a:ext cx="683568" cy="487163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8" name="Titel 1"/>
          <p:cNvSpPr>
            <a:spLocks noGrp="1"/>
          </p:cNvSpPr>
          <p:nvPr>
            <p:ph type="title" hasCustomPrompt="1"/>
          </p:nvPr>
        </p:nvSpPr>
        <p:spPr>
          <a:xfrm>
            <a:off x="1366839" y="2720891"/>
            <a:ext cx="9435658" cy="1981738"/>
          </a:xfrm>
        </p:spPr>
        <p:txBody>
          <a:bodyPr anchor="t" anchorCtr="0"/>
          <a:lstStyle>
            <a:lvl1pPr>
              <a:defRPr sz="380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Overskrift 38pt skrives her</a:t>
            </a:r>
            <a:br>
              <a:rPr lang="da-DK" dirty="0"/>
            </a:br>
            <a:r>
              <a:rPr lang="da-DK" dirty="0"/>
              <a:t>i to eller flere linjer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 hasCustomPrompt="1"/>
          </p:nvPr>
        </p:nvSpPr>
        <p:spPr>
          <a:xfrm>
            <a:off x="1366839" y="5101432"/>
            <a:ext cx="9433105" cy="888504"/>
          </a:xfrm>
        </p:spPr>
        <p:txBody>
          <a:bodyPr/>
          <a:lstStyle>
            <a:lvl1pPr marL="0" indent="0" algn="l">
              <a:lnSpc>
                <a:spcPct val="89000"/>
              </a:lnSpc>
              <a:buNone/>
              <a:defRPr sz="20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dirty="0"/>
              <a:t>Underoverskrift 20pt skrives her i to linjer eller max tre linjer</a:t>
            </a:r>
          </a:p>
        </p:txBody>
      </p:sp>
      <p:pic>
        <p:nvPicPr>
          <p:cNvPr id="1905456201" name="image" descr="{&quot;templafy&quot;:{&quot;id&quot;:&quot;56690941-0140-45af-b50d-b523ca2e4a29&quot;}}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600" y="-3600"/>
            <a:ext cx="12200400" cy="6865200"/>
          </a:xfrm>
          <a:prstGeom prst="rect">
            <a:avLst/>
          </a:prstGeom>
        </p:spPr>
      </p:pic>
      <p:pic>
        <p:nvPicPr>
          <p:cNvPr id="1560491195" name="image" descr="{&quot;templafy&quot;:{&quot;id&quot;:&quot;d6804bd8-dba4-46bf-b6b0-a5dd4536f9b4&quot;}}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6720" y="-7200"/>
            <a:ext cx="12200400" cy="6865200"/>
          </a:xfrm>
          <a:prstGeom prst="rect">
            <a:avLst/>
          </a:prstGeom>
        </p:spPr>
      </p:pic>
      <p:sp>
        <p:nvSpPr>
          <p:cNvPr id="17" name="text" descr="{&quot;templafy&quot;:{&quot;id&quot;:&quot;dda28e5f-7cbb-4f9e-8f6c-de576e9c4d0f&quot;}}" title="Form.PresentationTitle">
            <a:extLst>
              <a:ext uri="{FF2B5EF4-FFF2-40B4-BE49-F238E27FC236}">
                <a16:creationId xmlns:a16="http://schemas.microsoft.com/office/drawing/2014/main" id="{6E96F3D6-F9A3-4A0A-AF11-9947015BA81A}"/>
              </a:ext>
            </a:extLst>
          </p:cNvPr>
          <p:cNvSpPr txBox="1"/>
          <p:nvPr userDrawn="1"/>
        </p:nvSpPr>
        <p:spPr>
          <a:xfrm>
            <a:off x="1368000" y="6289200"/>
            <a:ext cx="3780000" cy="180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endParaRPr lang="da-DK" sz="1000" dirty="0">
              <a:solidFill>
                <a:schemeClr val="bg1"/>
              </a:solidFill>
            </a:endParaRPr>
          </a:p>
        </p:txBody>
      </p:sp>
      <p:sp>
        <p:nvSpPr>
          <p:cNvPr id="19" name="text" descr="{&quot;templafy&quot;:{&quot;id&quot;:&quot;b49dacf9-0dbd-477c-90be-6ee806885050&quot;}}" title="UserProfile.Name">
            <a:extLst>
              <a:ext uri="{FF2B5EF4-FFF2-40B4-BE49-F238E27FC236}">
                <a16:creationId xmlns:a16="http://schemas.microsoft.com/office/drawing/2014/main" id="{443C3F1B-6F22-44FD-9D20-8046FEEFD6D9}"/>
              </a:ext>
            </a:extLst>
          </p:cNvPr>
          <p:cNvSpPr txBox="1"/>
          <p:nvPr userDrawn="1"/>
        </p:nvSpPr>
        <p:spPr>
          <a:xfrm>
            <a:off x="7891200" y="6289200"/>
            <a:ext cx="3387600" cy="180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da-DK" sz="1000" dirty="0" err="1">
                <a:solidFill>
                  <a:schemeClr val="bg1"/>
                </a:solidFill>
              </a:rPr>
              <a:t>Emilie Grunddal Pedersen</a:t>
            </a:r>
          </a:p>
        </p:txBody>
      </p:sp>
      <p:sp>
        <p:nvSpPr>
          <p:cNvPr id="5" name="Date Placeholder 4" hidden="1">
            <a:extLst>
              <a:ext uri="{FF2B5EF4-FFF2-40B4-BE49-F238E27FC236}">
                <a16:creationId xmlns:a16="http://schemas.microsoft.com/office/drawing/2014/main" id="{DB375924-8F1B-4A42-B386-30D658A1E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Footer Placeholder 6" hidden="1">
            <a:extLst>
              <a:ext uri="{FF2B5EF4-FFF2-40B4-BE49-F238E27FC236}">
                <a16:creationId xmlns:a16="http://schemas.microsoft.com/office/drawing/2014/main" id="{40073283-4609-4E3F-B89A-30DFFAA2E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1088646-E100-4B10-A869-A5FAC8DAF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B5548-7253-48D6-B95B-F3D312A72220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220757758" name="image" descr="{&quot;templafy&quot;:{&quot;id&quot;:&quot;014810b9-9d05-4ad7-b170-559b3591cb0f&quot;}}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73324" y="6314400"/>
            <a:ext cx="1324800" cy="421200"/>
          </a:xfrm>
          <a:prstGeom prst="rect">
            <a:avLst/>
          </a:prstGeom>
        </p:spPr>
      </p:pic>
      <p:pic>
        <p:nvPicPr>
          <p:cNvPr id="1972337949" name="image" descr="{&quot;templafy&quot;:{&quot;id&quot;:&quot;dbe02beb-2486-4071-a624-31d7ae3a76d2&quot;}}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69013" y="872704"/>
            <a:ext cx="871200" cy="900000"/>
          </a:xfrm>
          <a:prstGeom prst="rect">
            <a:avLst/>
          </a:prstGeom>
        </p:spPr>
      </p:pic>
      <p:pic>
        <p:nvPicPr>
          <p:cNvPr id="847572440" name="image" descr="{&quot;templafy&quot;:{&quot;id&quot;:&quot;b9dcf323-8d9b-4b40-a40a-9d32cfe45211&quot;}}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69013" y="260648"/>
            <a:ext cx="871200" cy="900000"/>
          </a:xfrm>
          <a:prstGeom prst="rect">
            <a:avLst/>
          </a:prstGeom>
        </p:spPr>
      </p:pic>
      <p:sp>
        <p:nvSpPr>
          <p:cNvPr id="28" name="text" descr="{&quot;templafy&quot;:{&quot;id&quot;:&quot;3f13472c-e0ac-4901-b1b9-5a0183e8a1dc&quot;}}" title="UserProfile.Office.Virksomhed_{{DocumentLanguage}}">
            <a:extLst>
              <a:ext uri="{FF2B5EF4-FFF2-40B4-BE49-F238E27FC236}">
                <a16:creationId xmlns:a16="http://schemas.microsoft.com/office/drawing/2014/main" id="{516BAA53-8511-47D7-9AD0-B6F8B7A92F4D}"/>
              </a:ext>
            </a:extLst>
          </p:cNvPr>
          <p:cNvSpPr txBox="1"/>
          <p:nvPr userDrawn="1"/>
        </p:nvSpPr>
        <p:spPr>
          <a:xfrm>
            <a:off x="1366838" y="207098"/>
            <a:ext cx="6120000" cy="21544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da-DK" sz="1400" b="1" noProof="0" dirty="0">
                <a:solidFill>
                  <a:srgbClr val="565656"/>
                </a:solidFill>
              </a:rPr>
              <a:t>Region Hovedstaden</a:t>
            </a:r>
          </a:p>
        </p:txBody>
      </p:sp>
      <p:sp>
        <p:nvSpPr>
          <p:cNvPr id="29" name="text" descr="{&quot;templafy&quot;:{&quot;id&quot;:&quot;283435e7-61ba-483f-a1f2-20650d37c90a&quot;}}" hidden="1" title="UserProfile.CenterFreeText">
            <a:extLst>
              <a:ext uri="{FF2B5EF4-FFF2-40B4-BE49-F238E27FC236}">
                <a16:creationId xmlns:a16="http://schemas.microsoft.com/office/drawing/2014/main" id="{5A30AC9F-7EFA-48B4-8857-325A6FCD653B}"/>
              </a:ext>
            </a:extLst>
          </p:cNvPr>
          <p:cNvSpPr txBox="1">
            <a:spLocks/>
          </p:cNvSpPr>
          <p:nvPr userDrawn="1"/>
        </p:nvSpPr>
        <p:spPr>
          <a:xfrm>
            <a:off x="1366838" y="404686"/>
            <a:ext cx="6120000" cy="422153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None/>
              <a:defRPr lang="da-DK" sz="1200" b="1" kern="1200" baseline="0" dirty="0">
                <a:solidFill>
                  <a:srgbClr val="B3B3B3"/>
                </a:solidFill>
                <a:latin typeface="+mn-lt"/>
                <a:ea typeface="+mn-ea"/>
                <a:cs typeface="+mn-cs"/>
              </a:defRPr>
            </a:lvl1pPr>
            <a:lvl2pPr marL="504000" indent="-144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20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8000" indent="-126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1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2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0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8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808080"/>
              </a:buClr>
              <a:buFont typeface="Arial" panose="020B0604020202020204" pitchFamily="34" charset="0"/>
              <a:buChar char="•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400" dirty="0"/>
          </a:p>
        </p:txBody>
      </p:sp>
      <p:sp>
        <p:nvSpPr>
          <p:cNvPr id="30" name="text" descr="{&quot;templafy&quot;:{&quot;id&quot;:&quot;8859e944-6f29-47c1-b835-c5b23e6307d2&quot;}}" title="UserProfile.Centers.Center_{{DocumentLanguage}}">
            <a:extLst>
              <a:ext uri="{FF2B5EF4-FFF2-40B4-BE49-F238E27FC236}">
                <a16:creationId xmlns:a16="http://schemas.microsoft.com/office/drawing/2014/main" id="{A6175086-BB3F-4D08-AA72-D59A277C3D84}"/>
              </a:ext>
            </a:extLst>
          </p:cNvPr>
          <p:cNvSpPr txBox="1">
            <a:spLocks/>
          </p:cNvSpPr>
          <p:nvPr userDrawn="1"/>
        </p:nvSpPr>
        <p:spPr>
          <a:xfrm>
            <a:off x="1366838" y="404664"/>
            <a:ext cx="6120000" cy="422153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None/>
              <a:defRPr lang="da-DK" sz="1200" b="1" kern="1200" baseline="0" dirty="0">
                <a:solidFill>
                  <a:srgbClr val="B3B3B3"/>
                </a:solidFill>
                <a:latin typeface="+mn-lt"/>
                <a:ea typeface="+mn-ea"/>
                <a:cs typeface="+mn-cs"/>
              </a:defRPr>
            </a:lvl1pPr>
            <a:lvl2pPr marL="504000" indent="-144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20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8000" indent="-126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1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2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0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8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808080"/>
              </a:buClr>
              <a:buFont typeface="Arial" panose="020B0604020202020204" pitchFamily="34" charset="0"/>
              <a:buChar char="•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>
                <a:solidFill>
                  <a:srgbClr val="B3B3B3"/>
                </a:solidFill>
              </a:rPr>
              <a:t>Akutberedskab</a:t>
            </a:r>
          </a:p>
        </p:txBody>
      </p:sp>
      <p:sp>
        <p:nvSpPr>
          <p:cNvPr id="31" name="text" descr="{&quot;templafy&quot;:{&quot;id&quot;:&quot;88327f2e-a757-44fe-a987-b06a5377d9f4&quot;}}" hidden="1" title="Form.Manuel_dato">
            <a:extLst>
              <a:ext uri="{FF2B5EF4-FFF2-40B4-BE49-F238E27FC236}">
                <a16:creationId xmlns:a16="http://schemas.microsoft.com/office/drawing/2014/main" id="{85898D87-959A-4A63-81D8-7ADE604F6901}"/>
              </a:ext>
            </a:extLst>
          </p:cNvPr>
          <p:cNvSpPr txBox="1"/>
          <p:nvPr userDrawn="1"/>
        </p:nvSpPr>
        <p:spPr>
          <a:xfrm>
            <a:off x="7891200" y="6289200"/>
            <a:ext cx="3387600" cy="180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endParaRPr lang="da-DK" sz="1000" dirty="0" err="1">
              <a:solidFill>
                <a:schemeClr val="bg1"/>
              </a:solidFill>
            </a:endParaRPr>
          </a:p>
        </p:txBody>
      </p:sp>
      <p:pic>
        <p:nvPicPr>
          <p:cNvPr id="633378716" name="image" descr="{&quot;templafy&quot;:{&quot;id&quot;:&quot;e7015f0b-3d58-419a-b367-1463baf24a9f&quot;}}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684000" cy="6858000"/>
          </a:xfrm>
          <a:prstGeom prst="rect">
            <a:avLst/>
          </a:prstGeom>
        </p:spPr>
      </p:pic>
      <p:sp>
        <p:nvSpPr>
          <p:cNvPr id="37" name="Rektangel 36">
            <a:extLst>
              <a:ext uri="{FF2B5EF4-FFF2-40B4-BE49-F238E27FC236}">
                <a16:creationId xmlns:a16="http://schemas.microsoft.com/office/drawing/2014/main" id="{E55E047F-2AFD-4BEC-B4DB-DCB9462504F9}"/>
              </a:ext>
            </a:extLst>
          </p:cNvPr>
          <p:cNvSpPr/>
          <p:nvPr userDrawn="1"/>
        </p:nvSpPr>
        <p:spPr>
          <a:xfrm>
            <a:off x="0" y="1"/>
            <a:ext cx="683568" cy="19891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pic>
        <p:nvPicPr>
          <p:cNvPr id="1018029899" name="image" descr="{&quot;templafy&quot;:{&quot;id&quot;:&quot;38cb9cbe-ce37-4d17-b5f3-77a305e933be&quot;}}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" y="1539577"/>
            <a:ext cx="687600" cy="687600"/>
          </a:xfrm>
          <a:prstGeom prst="rect">
            <a:avLst/>
          </a:prstGeom>
        </p:spPr>
      </p:pic>
      <p:pic>
        <p:nvPicPr>
          <p:cNvPr id="25" name="Region">
            <a:extLst>
              <a:ext uri="{FF2B5EF4-FFF2-40B4-BE49-F238E27FC236}">
                <a16:creationId xmlns:a16="http://schemas.microsoft.com/office/drawing/2014/main" id="{55FD13A4-D9BD-4B21-9B2C-0F540E45261A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732" y="1584984"/>
            <a:ext cx="116417" cy="594784"/>
          </a:xfrm>
          <a:prstGeom prst="rect">
            <a:avLst/>
          </a:prstGeom>
        </p:spPr>
      </p:pic>
      <p:pic>
        <p:nvPicPr>
          <p:cNvPr id="440253275" name="image" descr="{&quot;templafy&quot;:{&quot;id&quot;:&quot;7a73c159-9495-4b1a-963b-b474f2818a64&quot;}}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57600" y="97200"/>
            <a:ext cx="2178000" cy="6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3940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3 billede og 2/3 tekstfe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>
            <a:extLst>
              <a:ext uri="{FF2B5EF4-FFF2-40B4-BE49-F238E27FC236}">
                <a16:creationId xmlns:a16="http://schemas.microsoft.com/office/drawing/2014/main" id="{F414A781-E1EA-496D-8900-B19CC30039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Overskrift 28pt i max. to linjer </a:t>
            </a:r>
            <a:br>
              <a:rPr lang="da-DK" dirty="0"/>
            </a:br>
            <a:r>
              <a:rPr lang="da-DK" dirty="0"/>
              <a:t>teksten vokser opad</a:t>
            </a:r>
            <a:endParaRPr lang="en-GB" dirty="0"/>
          </a:p>
        </p:txBody>
      </p:sp>
      <p:sp>
        <p:nvSpPr>
          <p:cNvPr id="25" name="Pladsholder til billede 2"/>
          <p:cNvSpPr>
            <a:spLocks noGrp="1"/>
          </p:cNvSpPr>
          <p:nvPr>
            <p:ph type="pic" sz="quarter" idx="16" hasCustomPrompt="1"/>
          </p:nvPr>
        </p:nvSpPr>
        <p:spPr>
          <a:xfrm>
            <a:off x="1367999" y="1974850"/>
            <a:ext cx="3503865" cy="3509963"/>
          </a:xfrm>
        </p:spPr>
        <p:txBody>
          <a:bodyPr tIns="612000" anchor="ctr" anchorCtr="0"/>
          <a:lstStyle>
            <a:lvl1pPr marL="0" indent="0" algn="ctr">
              <a:buNone/>
              <a:defRPr sz="1400" baseline="0">
                <a:solidFill>
                  <a:schemeClr val="accent6"/>
                </a:solidFill>
              </a:defRPr>
            </a:lvl1pPr>
          </a:lstStyle>
          <a:p>
            <a:r>
              <a:rPr lang="da-DK" dirty="0"/>
              <a:t>Klik på ikon for at indsætte billede</a:t>
            </a:r>
          </a:p>
        </p:txBody>
      </p:sp>
      <p:sp>
        <p:nvSpPr>
          <p:cNvPr id="17" name="Pladsholder til indhold 4"/>
          <p:cNvSpPr>
            <a:spLocks noGrp="1"/>
          </p:cNvSpPr>
          <p:nvPr>
            <p:ph sz="quarter" idx="14" hasCustomPrompt="1"/>
          </p:nvPr>
        </p:nvSpPr>
        <p:spPr>
          <a:xfrm>
            <a:off x="5147999" y="1989138"/>
            <a:ext cx="6356613" cy="3495675"/>
          </a:xfrm>
        </p:spPr>
        <p:txBody>
          <a:bodyPr/>
          <a:lstStyle>
            <a:lvl1pPr marL="126000" indent="-126000">
              <a:defRPr sz="1800"/>
            </a:lvl1pPr>
            <a:lvl2pPr marL="450000" indent="-108000">
              <a:defRPr sz="1600"/>
            </a:lvl2pPr>
            <a:lvl3pPr marL="810000" indent="-108000">
              <a:defRPr sz="1400"/>
            </a:lvl3pPr>
            <a:lvl4pPr marL="1152000" indent="-90000">
              <a:defRPr sz="1200"/>
            </a:lvl4pPr>
            <a:lvl5pPr marL="1512000" indent="-90000">
              <a:defRPr sz="1000"/>
            </a:lvl5pPr>
            <a:lvl6pPr marL="1872000">
              <a:defRPr sz="1000"/>
            </a:lvl6pPr>
            <a:lvl7pPr marL="2232000">
              <a:defRPr sz="1000"/>
            </a:lvl7pPr>
            <a:lvl8pPr marL="2592000">
              <a:defRPr/>
            </a:lvl8pPr>
            <a:lvl9pPr marL="2952000">
              <a:defRPr sz="1000"/>
            </a:lvl9pPr>
          </a:lstStyle>
          <a:p>
            <a:pPr lvl="0"/>
            <a:r>
              <a:rPr lang="da-DK" dirty="0"/>
              <a:t>Brødtekst 18pt skrives her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  <a:p>
            <a:pPr lvl="5"/>
            <a:r>
              <a:rPr lang="da-DK" dirty="0"/>
              <a:t>6 niveau</a:t>
            </a:r>
          </a:p>
          <a:p>
            <a:pPr lvl="6"/>
            <a:r>
              <a:rPr lang="da-DK" dirty="0"/>
              <a:t>7 niveau</a:t>
            </a:r>
          </a:p>
          <a:p>
            <a:pPr lvl="7"/>
            <a:r>
              <a:rPr lang="da-DK" dirty="0"/>
              <a:t>8 niveau</a:t>
            </a:r>
          </a:p>
          <a:p>
            <a:pPr lvl="8"/>
            <a:r>
              <a:rPr lang="da-DK" dirty="0"/>
              <a:t>9 niveau</a:t>
            </a:r>
          </a:p>
        </p:txBody>
      </p:sp>
      <p:sp>
        <p:nvSpPr>
          <p:cNvPr id="2" name="Date Placeholder 1" hidden="1">
            <a:extLst>
              <a:ext uri="{FF2B5EF4-FFF2-40B4-BE49-F238E27FC236}">
                <a16:creationId xmlns:a16="http://schemas.microsoft.com/office/drawing/2014/main" id="{C2AF5AB9-1CB1-496F-9EC0-8AEA03F4AD6D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3" name="Footer Placeholder 2" hidden="1">
            <a:extLst>
              <a:ext uri="{FF2B5EF4-FFF2-40B4-BE49-F238E27FC236}">
                <a16:creationId xmlns:a16="http://schemas.microsoft.com/office/drawing/2014/main" id="{920C77BC-0619-4B83-AE63-F3B07DBCC2C6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3C6D3D0-36E3-4258-918C-894C1CE2B9DA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0DAB5548-7253-48D6-B95B-F3D312A72220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9" name="text" descr="{&quot;templafy&quot;:{&quot;id&quot;:&quot;29110965-e04e-4041-9dfe-5496174d2ccf&quot;}}" title="UserProfile.Office.Virksomhed_{{DocumentLanguage}}">
            <a:extLst>
              <a:ext uri="{FF2B5EF4-FFF2-40B4-BE49-F238E27FC236}">
                <a16:creationId xmlns:a16="http://schemas.microsoft.com/office/drawing/2014/main" id="{094D48D1-3A36-4256-98E2-3E09E16F9613}"/>
              </a:ext>
            </a:extLst>
          </p:cNvPr>
          <p:cNvSpPr txBox="1"/>
          <p:nvPr userDrawn="1"/>
        </p:nvSpPr>
        <p:spPr>
          <a:xfrm>
            <a:off x="1366838" y="207098"/>
            <a:ext cx="6120000" cy="21544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da-DK" sz="1400" b="1" noProof="0" dirty="0">
                <a:solidFill>
                  <a:srgbClr val="565656"/>
                </a:solidFill>
              </a:rPr>
              <a:t>Region Hovedstaden</a:t>
            </a:r>
          </a:p>
        </p:txBody>
      </p:sp>
      <p:sp>
        <p:nvSpPr>
          <p:cNvPr id="10" name="text" descr="{&quot;templafy&quot;:{&quot;id&quot;:&quot;1f5b637f-f6f6-419a-a759-97c1638acf9f&quot;}}" hidden="1" title="UserProfile.CenterFreeText">
            <a:extLst>
              <a:ext uri="{FF2B5EF4-FFF2-40B4-BE49-F238E27FC236}">
                <a16:creationId xmlns:a16="http://schemas.microsoft.com/office/drawing/2014/main" id="{4A81FBCC-2D00-40FA-A91D-C1C678FFE578}"/>
              </a:ext>
            </a:extLst>
          </p:cNvPr>
          <p:cNvSpPr txBox="1">
            <a:spLocks/>
          </p:cNvSpPr>
          <p:nvPr userDrawn="1"/>
        </p:nvSpPr>
        <p:spPr>
          <a:xfrm>
            <a:off x="1366838" y="404686"/>
            <a:ext cx="6120000" cy="422153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None/>
              <a:defRPr lang="da-DK" sz="1200" b="1" kern="1200" baseline="0" dirty="0">
                <a:solidFill>
                  <a:srgbClr val="B3B3B3"/>
                </a:solidFill>
                <a:latin typeface="+mn-lt"/>
                <a:ea typeface="+mn-ea"/>
                <a:cs typeface="+mn-cs"/>
              </a:defRPr>
            </a:lvl1pPr>
            <a:lvl2pPr marL="504000" indent="-144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20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8000" indent="-126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1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2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0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8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808080"/>
              </a:buClr>
              <a:buFont typeface="Arial" panose="020B0604020202020204" pitchFamily="34" charset="0"/>
              <a:buChar char="•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400" dirty="0"/>
          </a:p>
        </p:txBody>
      </p:sp>
      <p:sp>
        <p:nvSpPr>
          <p:cNvPr id="11" name="text" descr="{&quot;templafy&quot;:{&quot;id&quot;:&quot;30e4e1fc-b063-4dc4-bde5-c5de94187530&quot;}}" title="UserProfile.Centers.Center_{{DocumentLanguage}}">
            <a:extLst>
              <a:ext uri="{FF2B5EF4-FFF2-40B4-BE49-F238E27FC236}">
                <a16:creationId xmlns:a16="http://schemas.microsoft.com/office/drawing/2014/main" id="{A4EBEBF1-96B2-4FD9-9A1F-0DC4B6399BDD}"/>
              </a:ext>
            </a:extLst>
          </p:cNvPr>
          <p:cNvSpPr txBox="1">
            <a:spLocks/>
          </p:cNvSpPr>
          <p:nvPr userDrawn="1"/>
        </p:nvSpPr>
        <p:spPr>
          <a:xfrm>
            <a:off x="1366838" y="404664"/>
            <a:ext cx="6120000" cy="422153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None/>
              <a:defRPr lang="da-DK" sz="1200" b="1" kern="1200" baseline="0" dirty="0">
                <a:solidFill>
                  <a:srgbClr val="B3B3B3"/>
                </a:solidFill>
                <a:latin typeface="+mn-lt"/>
                <a:ea typeface="+mn-ea"/>
                <a:cs typeface="+mn-cs"/>
              </a:defRPr>
            </a:lvl1pPr>
            <a:lvl2pPr marL="504000" indent="-144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20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8000" indent="-126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1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2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0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8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808080"/>
              </a:buClr>
              <a:buFont typeface="Arial" panose="020B0604020202020204" pitchFamily="34" charset="0"/>
              <a:buChar char="•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>
                <a:solidFill>
                  <a:srgbClr val="B3B3B3"/>
                </a:solidFill>
              </a:rPr>
              <a:t>Akutberedskab</a:t>
            </a:r>
          </a:p>
        </p:txBody>
      </p:sp>
      <p:sp>
        <p:nvSpPr>
          <p:cNvPr id="12" name="text" descr="{&quot;templafy&quot;:{&quot;id&quot;:&quot;4da40aad-c8f3-42df-a7ab-739e1771e83a&quot;}}" title="Form.PresentationTitle">
            <a:extLst>
              <a:ext uri="{FF2B5EF4-FFF2-40B4-BE49-F238E27FC236}">
                <a16:creationId xmlns:a16="http://schemas.microsoft.com/office/drawing/2014/main" id="{27955C15-87DF-44D3-BB7F-46DF20BDC193}"/>
              </a:ext>
            </a:extLst>
          </p:cNvPr>
          <p:cNvSpPr txBox="1"/>
          <p:nvPr userDrawn="1"/>
        </p:nvSpPr>
        <p:spPr>
          <a:xfrm>
            <a:off x="1368000" y="6289200"/>
            <a:ext cx="3780000" cy="180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endParaRPr lang="da-DK" sz="1000" dirty="0">
              <a:solidFill>
                <a:schemeClr val="bg1"/>
              </a:solidFill>
            </a:endParaRPr>
          </a:p>
        </p:txBody>
      </p:sp>
      <p:pic>
        <p:nvPicPr>
          <p:cNvPr id="93653181" name="image" descr="{&quot;templafy&quot;:{&quot;id&quot;:&quot;06f14010-44b4-47ff-ad5a-80e24b09689a&quot;}}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74000"/>
            <a:ext cx="684000" cy="684000"/>
          </a:xfrm>
          <a:prstGeom prst="rect">
            <a:avLst/>
          </a:prstGeom>
        </p:spPr>
      </p:pic>
      <p:pic>
        <p:nvPicPr>
          <p:cNvPr id="1424584581" name="image" descr="{&quot;templafy&quot;:{&quot;id&quot;:&quot;40b2b001-89cb-4232-a4c1-d4a0099d8c6d&quot;}}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5718575"/>
            <a:ext cx="687600" cy="687600"/>
          </a:xfrm>
          <a:prstGeom prst="rect">
            <a:avLst/>
          </a:prstGeom>
        </p:spPr>
      </p:pic>
      <p:pic>
        <p:nvPicPr>
          <p:cNvPr id="20" name="Region">
            <a:extLst>
              <a:ext uri="{FF2B5EF4-FFF2-40B4-BE49-F238E27FC236}">
                <a16:creationId xmlns:a16="http://schemas.microsoft.com/office/drawing/2014/main" id="{3FF75CF8-876B-4249-86E6-24AEDF5729A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732" y="5763982"/>
            <a:ext cx="116417" cy="594784"/>
          </a:xfrm>
          <a:prstGeom prst="rect">
            <a:avLst/>
          </a:prstGeom>
        </p:spPr>
      </p:pic>
      <p:pic>
        <p:nvPicPr>
          <p:cNvPr id="1031085659" name="image" descr="{&quot;templafy&quot;:{&quot;id&quot;:&quot;47958644-49f5-4322-8ba8-cf4129034aaf&quot;}}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73324" y="6314400"/>
            <a:ext cx="1324800" cy="421200"/>
          </a:xfrm>
          <a:prstGeom prst="rect">
            <a:avLst/>
          </a:prstGeom>
        </p:spPr>
      </p:pic>
      <p:pic>
        <p:nvPicPr>
          <p:cNvPr id="2074704880" name="image" descr="{&quot;templafy&quot;:{&quot;id&quot;:&quot;f564f3e3-e39d-4f9c-b718-0347c8121e28&quot;}}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69013" y="872704"/>
            <a:ext cx="871200" cy="900000"/>
          </a:xfrm>
          <a:prstGeom prst="rect">
            <a:avLst/>
          </a:prstGeom>
        </p:spPr>
      </p:pic>
      <p:pic>
        <p:nvPicPr>
          <p:cNvPr id="1459160962" name="image" descr="{&quot;templafy&quot;:{&quot;id&quot;:&quot;897b4009-c085-4cb2-af0d-50a67156baa7&quot;}}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69013" y="260648"/>
            <a:ext cx="871200" cy="900000"/>
          </a:xfrm>
          <a:prstGeom prst="rect">
            <a:avLst/>
          </a:prstGeom>
        </p:spPr>
      </p:pic>
      <p:sp>
        <p:nvSpPr>
          <p:cNvPr id="26" name="text" descr="{&quot;templafy&quot;:{&quot;id&quot;:&quot;323b5ae9-7442-44f0-a51a-aeac23a05d13&quot;}}" title="UserProfile.Name">
            <a:extLst>
              <a:ext uri="{FF2B5EF4-FFF2-40B4-BE49-F238E27FC236}">
                <a16:creationId xmlns:a16="http://schemas.microsoft.com/office/drawing/2014/main" id="{91271CC7-CBC0-4401-960C-8A2FB37DB8CF}"/>
              </a:ext>
            </a:extLst>
          </p:cNvPr>
          <p:cNvSpPr txBox="1"/>
          <p:nvPr userDrawn="1"/>
        </p:nvSpPr>
        <p:spPr>
          <a:xfrm>
            <a:off x="7891200" y="6289200"/>
            <a:ext cx="3387600" cy="180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da-DK" sz="1000" dirty="0" err="1">
                <a:solidFill>
                  <a:schemeClr val="bg1"/>
                </a:solidFill>
              </a:rPr>
              <a:t>Emilie Grunddal Pedersen</a:t>
            </a:r>
          </a:p>
        </p:txBody>
      </p:sp>
      <p:sp>
        <p:nvSpPr>
          <p:cNvPr id="27" name="text" descr="{&quot;templafy&quot;:{&quot;id&quot;:&quot;6d3fb201-890e-49cd-9738-e411cd90fbb5&quot;}}" hidden="1" title="Form.Manuel_dato">
            <a:extLst>
              <a:ext uri="{FF2B5EF4-FFF2-40B4-BE49-F238E27FC236}">
                <a16:creationId xmlns:a16="http://schemas.microsoft.com/office/drawing/2014/main" id="{EF71415C-C868-4AF0-9233-D343B0457C65}"/>
              </a:ext>
            </a:extLst>
          </p:cNvPr>
          <p:cNvSpPr txBox="1"/>
          <p:nvPr userDrawn="1"/>
        </p:nvSpPr>
        <p:spPr>
          <a:xfrm>
            <a:off x="7891200" y="6289200"/>
            <a:ext cx="3387600" cy="180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endParaRPr lang="da-DK" sz="1000" dirty="0" err="1">
              <a:solidFill>
                <a:schemeClr val="bg1"/>
              </a:solidFill>
            </a:endParaRPr>
          </a:p>
        </p:txBody>
      </p:sp>
      <p:pic>
        <p:nvPicPr>
          <p:cNvPr id="675348348" name="image" descr="{&quot;templafy&quot;:{&quot;id&quot;:&quot;34d61efa-688b-4468-b7d8-a603f072296c&quot;}}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957600" y="97200"/>
            <a:ext cx="2178000" cy="6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4214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/3 tekstfelt og 1/3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>
            <a:extLst>
              <a:ext uri="{FF2B5EF4-FFF2-40B4-BE49-F238E27FC236}">
                <a16:creationId xmlns:a16="http://schemas.microsoft.com/office/drawing/2014/main" id="{F414A781-E1EA-496D-8900-B19CC30039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66837" y="872078"/>
            <a:ext cx="10137776" cy="826910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/>
              <a:t>Overskrift 28pt i max. to linjer </a:t>
            </a:r>
            <a:br>
              <a:rPr lang="da-DK" dirty="0"/>
            </a:br>
            <a:r>
              <a:rPr lang="da-DK" dirty="0"/>
              <a:t>teksten vokser opad</a:t>
            </a:r>
            <a:endParaRPr lang="en-GB" dirty="0"/>
          </a:p>
        </p:txBody>
      </p:sp>
      <p:sp>
        <p:nvSpPr>
          <p:cNvPr id="17" name="Pladsholder til indhold 4"/>
          <p:cNvSpPr>
            <a:spLocks noGrp="1"/>
          </p:cNvSpPr>
          <p:nvPr>
            <p:ph sz="quarter" idx="14" hasCustomPrompt="1"/>
          </p:nvPr>
        </p:nvSpPr>
        <p:spPr>
          <a:xfrm>
            <a:off x="1362637" y="1989138"/>
            <a:ext cx="6356613" cy="3495675"/>
          </a:xfrm>
        </p:spPr>
        <p:txBody>
          <a:bodyPr/>
          <a:lstStyle>
            <a:lvl1pPr marL="126000" indent="-126000">
              <a:defRPr sz="1800"/>
            </a:lvl1pPr>
            <a:lvl2pPr marL="450000" indent="-108000">
              <a:defRPr sz="1600"/>
            </a:lvl2pPr>
            <a:lvl3pPr marL="810000" indent="-108000">
              <a:defRPr sz="1400"/>
            </a:lvl3pPr>
            <a:lvl4pPr marL="1152000" indent="-90000">
              <a:defRPr sz="1200"/>
            </a:lvl4pPr>
            <a:lvl5pPr marL="1512000" indent="-90000">
              <a:defRPr sz="1000"/>
            </a:lvl5pPr>
            <a:lvl6pPr marL="1872000">
              <a:defRPr sz="1000"/>
            </a:lvl6pPr>
            <a:lvl7pPr marL="2232000">
              <a:defRPr sz="1000"/>
            </a:lvl7pPr>
            <a:lvl8pPr marL="2592000">
              <a:defRPr/>
            </a:lvl8pPr>
            <a:lvl9pPr marL="2952000">
              <a:defRPr sz="1000"/>
            </a:lvl9pPr>
          </a:lstStyle>
          <a:p>
            <a:pPr lvl="0"/>
            <a:r>
              <a:rPr lang="da-DK" dirty="0"/>
              <a:t>Brødtekst 18pt skrives her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  <a:p>
            <a:pPr lvl="5"/>
            <a:r>
              <a:rPr lang="da-DK" dirty="0"/>
              <a:t>6 niveau</a:t>
            </a:r>
          </a:p>
          <a:p>
            <a:pPr lvl="6"/>
            <a:r>
              <a:rPr lang="da-DK" dirty="0"/>
              <a:t>7 niveau</a:t>
            </a:r>
          </a:p>
          <a:p>
            <a:pPr lvl="7"/>
            <a:r>
              <a:rPr lang="da-DK" dirty="0"/>
              <a:t>8 niveau</a:t>
            </a:r>
          </a:p>
          <a:p>
            <a:pPr lvl="8"/>
            <a:r>
              <a:rPr lang="da-DK" dirty="0"/>
              <a:t>9 niveau</a:t>
            </a:r>
          </a:p>
        </p:txBody>
      </p:sp>
      <p:sp>
        <p:nvSpPr>
          <p:cNvPr id="25" name="Pladsholder til billede 2"/>
          <p:cNvSpPr>
            <a:spLocks noGrp="1"/>
          </p:cNvSpPr>
          <p:nvPr>
            <p:ph type="pic" sz="quarter" idx="16" hasCustomPrompt="1"/>
          </p:nvPr>
        </p:nvSpPr>
        <p:spPr>
          <a:xfrm>
            <a:off x="8000748" y="1974850"/>
            <a:ext cx="3503865" cy="3509963"/>
          </a:xfrm>
        </p:spPr>
        <p:txBody>
          <a:bodyPr tIns="612000" anchor="ctr" anchorCtr="0"/>
          <a:lstStyle>
            <a:lvl1pPr marL="0" indent="0" algn="ctr">
              <a:buNone/>
              <a:defRPr sz="1400" baseline="0">
                <a:solidFill>
                  <a:schemeClr val="accent6"/>
                </a:solidFill>
              </a:defRPr>
            </a:lvl1pPr>
          </a:lstStyle>
          <a:p>
            <a:r>
              <a:rPr lang="da-DK" dirty="0"/>
              <a:t>Klik på ikon for at indsætte billede</a:t>
            </a:r>
          </a:p>
        </p:txBody>
      </p:sp>
      <p:sp>
        <p:nvSpPr>
          <p:cNvPr id="2" name="Date Placeholder 1" hidden="1">
            <a:extLst>
              <a:ext uri="{FF2B5EF4-FFF2-40B4-BE49-F238E27FC236}">
                <a16:creationId xmlns:a16="http://schemas.microsoft.com/office/drawing/2014/main" id="{C9C0B2A7-3DFE-4CC8-8BE3-61DAC66F5EC8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3" name="Footer Placeholder 2" hidden="1">
            <a:extLst>
              <a:ext uri="{FF2B5EF4-FFF2-40B4-BE49-F238E27FC236}">
                <a16:creationId xmlns:a16="http://schemas.microsoft.com/office/drawing/2014/main" id="{514F3406-1C02-480E-802F-F1D258D79D74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2963BFD-3A41-4FEB-A354-A722F8187462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0DAB5548-7253-48D6-B95B-F3D312A72220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4" name="text" descr="{&quot;templafy&quot;:{&quot;id&quot;:&quot;663e6315-b4a1-485c-a8f8-d5ab10c33520&quot;}}" title="UserProfile.Office.Virksomhed_{{DocumentLanguage}}">
            <a:extLst>
              <a:ext uri="{FF2B5EF4-FFF2-40B4-BE49-F238E27FC236}">
                <a16:creationId xmlns:a16="http://schemas.microsoft.com/office/drawing/2014/main" id="{A9AA1974-621E-41C6-B8A0-AB3BFE46445E}"/>
              </a:ext>
            </a:extLst>
          </p:cNvPr>
          <p:cNvSpPr txBox="1"/>
          <p:nvPr userDrawn="1"/>
        </p:nvSpPr>
        <p:spPr>
          <a:xfrm>
            <a:off x="1366838" y="207098"/>
            <a:ext cx="6120000" cy="21544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da-DK" sz="1400" b="1" noProof="0" dirty="0">
                <a:solidFill>
                  <a:srgbClr val="565656"/>
                </a:solidFill>
              </a:rPr>
              <a:t>Region Hovedstaden</a:t>
            </a:r>
          </a:p>
        </p:txBody>
      </p:sp>
      <p:sp>
        <p:nvSpPr>
          <p:cNvPr id="15" name="text" descr="{&quot;templafy&quot;:{&quot;id&quot;:&quot;c99d0695-1390-41a6-a660-6c82f82baf1f&quot;}}" hidden="1" title="UserProfile.CenterFreeText">
            <a:extLst>
              <a:ext uri="{FF2B5EF4-FFF2-40B4-BE49-F238E27FC236}">
                <a16:creationId xmlns:a16="http://schemas.microsoft.com/office/drawing/2014/main" id="{226DD646-CDFB-498F-AD59-3799A441C707}"/>
              </a:ext>
            </a:extLst>
          </p:cNvPr>
          <p:cNvSpPr txBox="1">
            <a:spLocks/>
          </p:cNvSpPr>
          <p:nvPr userDrawn="1"/>
        </p:nvSpPr>
        <p:spPr>
          <a:xfrm>
            <a:off x="1366838" y="404686"/>
            <a:ext cx="6120000" cy="422153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None/>
              <a:defRPr lang="da-DK" sz="1200" b="1" kern="1200" baseline="0" dirty="0">
                <a:solidFill>
                  <a:srgbClr val="B3B3B3"/>
                </a:solidFill>
                <a:latin typeface="+mn-lt"/>
                <a:ea typeface="+mn-ea"/>
                <a:cs typeface="+mn-cs"/>
              </a:defRPr>
            </a:lvl1pPr>
            <a:lvl2pPr marL="504000" indent="-144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20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8000" indent="-126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1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2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0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8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808080"/>
              </a:buClr>
              <a:buFont typeface="Arial" panose="020B0604020202020204" pitchFamily="34" charset="0"/>
              <a:buChar char="•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400" dirty="0"/>
          </a:p>
        </p:txBody>
      </p:sp>
      <p:sp>
        <p:nvSpPr>
          <p:cNvPr id="16" name="text" descr="{&quot;templafy&quot;:{&quot;id&quot;:&quot;1b3e194c-8b83-47a9-aaea-39aad3b1b025&quot;}}" title="UserProfile.Centers.Center_{{DocumentLanguage}}">
            <a:extLst>
              <a:ext uri="{FF2B5EF4-FFF2-40B4-BE49-F238E27FC236}">
                <a16:creationId xmlns:a16="http://schemas.microsoft.com/office/drawing/2014/main" id="{55FBE99C-ABCF-43A8-91A8-908FE2CE9FC9}"/>
              </a:ext>
            </a:extLst>
          </p:cNvPr>
          <p:cNvSpPr txBox="1">
            <a:spLocks/>
          </p:cNvSpPr>
          <p:nvPr userDrawn="1"/>
        </p:nvSpPr>
        <p:spPr>
          <a:xfrm>
            <a:off x="1366838" y="404664"/>
            <a:ext cx="6120000" cy="422153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None/>
              <a:defRPr lang="da-DK" sz="1200" b="1" kern="1200" baseline="0" dirty="0">
                <a:solidFill>
                  <a:srgbClr val="B3B3B3"/>
                </a:solidFill>
                <a:latin typeface="+mn-lt"/>
                <a:ea typeface="+mn-ea"/>
                <a:cs typeface="+mn-cs"/>
              </a:defRPr>
            </a:lvl1pPr>
            <a:lvl2pPr marL="504000" indent="-144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20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8000" indent="-126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1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2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0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8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808080"/>
              </a:buClr>
              <a:buFont typeface="Arial" panose="020B0604020202020204" pitchFamily="34" charset="0"/>
              <a:buChar char="•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>
                <a:solidFill>
                  <a:srgbClr val="B3B3B3"/>
                </a:solidFill>
              </a:rPr>
              <a:t>Akutberedskab</a:t>
            </a:r>
          </a:p>
        </p:txBody>
      </p:sp>
      <p:sp>
        <p:nvSpPr>
          <p:cNvPr id="18" name="text" descr="{&quot;templafy&quot;:{&quot;id&quot;:&quot;2e71da81-c5ec-4b34-92dc-d15544576240&quot;}}" title="Form.PresentationTitle">
            <a:extLst>
              <a:ext uri="{FF2B5EF4-FFF2-40B4-BE49-F238E27FC236}">
                <a16:creationId xmlns:a16="http://schemas.microsoft.com/office/drawing/2014/main" id="{844659C8-9E78-4147-A1B5-86DCA238C0DB}"/>
              </a:ext>
            </a:extLst>
          </p:cNvPr>
          <p:cNvSpPr txBox="1"/>
          <p:nvPr userDrawn="1"/>
        </p:nvSpPr>
        <p:spPr>
          <a:xfrm>
            <a:off x="1368000" y="6289200"/>
            <a:ext cx="3780000" cy="180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endParaRPr lang="da-DK" sz="1000" dirty="0">
              <a:solidFill>
                <a:schemeClr val="bg1"/>
              </a:solidFill>
            </a:endParaRPr>
          </a:p>
        </p:txBody>
      </p:sp>
      <p:pic>
        <p:nvPicPr>
          <p:cNvPr id="1883832036" name="image" descr="{&quot;templafy&quot;:{&quot;id&quot;:&quot;e379f4be-9b25-4fc2-8da7-a8a4121dc525&quot;}}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74000"/>
            <a:ext cx="684000" cy="684000"/>
          </a:xfrm>
          <a:prstGeom prst="rect">
            <a:avLst/>
          </a:prstGeom>
        </p:spPr>
      </p:pic>
      <p:pic>
        <p:nvPicPr>
          <p:cNvPr id="1752395021" name="image" descr="{&quot;templafy&quot;:{&quot;id&quot;:&quot;7e973670-3b8a-45ea-97d8-087603a2da8a&quot;}}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5718575"/>
            <a:ext cx="687600" cy="687600"/>
          </a:xfrm>
          <a:prstGeom prst="rect">
            <a:avLst/>
          </a:prstGeom>
        </p:spPr>
      </p:pic>
      <p:pic>
        <p:nvPicPr>
          <p:cNvPr id="26" name="Region">
            <a:extLst>
              <a:ext uri="{FF2B5EF4-FFF2-40B4-BE49-F238E27FC236}">
                <a16:creationId xmlns:a16="http://schemas.microsoft.com/office/drawing/2014/main" id="{24C82E6E-6877-4E15-AFED-98065C94C16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732" y="5763982"/>
            <a:ext cx="116417" cy="594784"/>
          </a:xfrm>
          <a:prstGeom prst="rect">
            <a:avLst/>
          </a:prstGeom>
        </p:spPr>
      </p:pic>
      <p:pic>
        <p:nvPicPr>
          <p:cNvPr id="1279340897" name="image" descr="{&quot;templafy&quot;:{&quot;id&quot;:&quot;da63232c-88f7-42fc-b567-9477464ea4d5&quot;}}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73324" y="6314400"/>
            <a:ext cx="1324800" cy="421200"/>
          </a:xfrm>
          <a:prstGeom prst="rect">
            <a:avLst/>
          </a:prstGeom>
        </p:spPr>
      </p:pic>
      <p:pic>
        <p:nvPicPr>
          <p:cNvPr id="954054905" name="image" descr="{&quot;templafy&quot;:{&quot;id&quot;:&quot;cfb1d8fa-0342-4bde-94a3-188af54f3dd3&quot;}}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69013" y="872704"/>
            <a:ext cx="871200" cy="900000"/>
          </a:xfrm>
          <a:prstGeom prst="rect">
            <a:avLst/>
          </a:prstGeom>
        </p:spPr>
      </p:pic>
      <p:pic>
        <p:nvPicPr>
          <p:cNvPr id="2129525314" name="image" descr="{&quot;templafy&quot;:{&quot;id&quot;:&quot;d4016858-f999-4e3c-ab74-2cf42159ec6d&quot;}}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69013" y="260648"/>
            <a:ext cx="871200" cy="900000"/>
          </a:xfrm>
          <a:prstGeom prst="rect">
            <a:avLst/>
          </a:prstGeom>
        </p:spPr>
      </p:pic>
      <p:sp>
        <p:nvSpPr>
          <p:cNvPr id="20" name="text" descr="{&quot;templafy&quot;:{&quot;id&quot;:&quot;b8fef36c-058a-4d8d-bf04-3d2bbd4e48c8&quot;}}" title="UserProfile.Name">
            <a:extLst>
              <a:ext uri="{FF2B5EF4-FFF2-40B4-BE49-F238E27FC236}">
                <a16:creationId xmlns:a16="http://schemas.microsoft.com/office/drawing/2014/main" id="{555E8161-E3E7-4EB8-85AB-CA766020B231}"/>
              </a:ext>
            </a:extLst>
          </p:cNvPr>
          <p:cNvSpPr txBox="1"/>
          <p:nvPr userDrawn="1"/>
        </p:nvSpPr>
        <p:spPr>
          <a:xfrm>
            <a:off x="7891200" y="6289200"/>
            <a:ext cx="3387600" cy="180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da-DK" sz="1000" dirty="0" err="1">
                <a:solidFill>
                  <a:schemeClr val="bg1"/>
                </a:solidFill>
              </a:rPr>
              <a:t>Emilie Grunddal Pedersen</a:t>
            </a:r>
          </a:p>
        </p:txBody>
      </p:sp>
      <p:sp>
        <p:nvSpPr>
          <p:cNvPr id="21" name="text" descr="{&quot;templafy&quot;:{&quot;id&quot;:&quot;8f73cb1c-d3d0-42b5-b334-a43eb6226bbf&quot;}}" hidden="1" title="Form.Manuel_dato">
            <a:extLst>
              <a:ext uri="{FF2B5EF4-FFF2-40B4-BE49-F238E27FC236}">
                <a16:creationId xmlns:a16="http://schemas.microsoft.com/office/drawing/2014/main" id="{BC3CDEBC-4D98-43C9-A1ED-05AB4D332A6F}"/>
              </a:ext>
            </a:extLst>
          </p:cNvPr>
          <p:cNvSpPr txBox="1"/>
          <p:nvPr userDrawn="1"/>
        </p:nvSpPr>
        <p:spPr>
          <a:xfrm>
            <a:off x="7891200" y="6289200"/>
            <a:ext cx="3387600" cy="180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endParaRPr lang="da-DK" sz="1000" dirty="0" err="1">
              <a:solidFill>
                <a:schemeClr val="bg1"/>
              </a:solidFill>
            </a:endParaRPr>
          </a:p>
        </p:txBody>
      </p:sp>
      <p:pic>
        <p:nvPicPr>
          <p:cNvPr id="357031496" name="image" descr="{&quot;templafy&quot;:{&quot;id&quot;:&quot;a6448f23-3b09-44a2-985b-34df6d4c63db&quot;}}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957600" y="97200"/>
            <a:ext cx="2178000" cy="6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19517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nit s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Hvid dæk boks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800" dirty="0"/>
          </a:p>
        </p:txBody>
      </p:sp>
      <p:sp>
        <p:nvSpPr>
          <p:cNvPr id="8" name="Titel 1"/>
          <p:cNvSpPr>
            <a:spLocks noGrp="1"/>
          </p:cNvSpPr>
          <p:nvPr>
            <p:ph type="title" hasCustomPrompt="1"/>
          </p:nvPr>
        </p:nvSpPr>
        <p:spPr>
          <a:xfrm>
            <a:off x="1366837" y="2328863"/>
            <a:ext cx="10137775" cy="3155951"/>
          </a:xfrm>
        </p:spPr>
        <p:txBody>
          <a:bodyPr anchor="t" anchorCtr="0"/>
          <a:lstStyle>
            <a:lvl1pPr>
              <a:defRPr sz="3700">
                <a:solidFill>
                  <a:schemeClr val="tx2"/>
                </a:solidFill>
              </a:defRPr>
            </a:lvl1pPr>
          </a:lstStyle>
          <a:p>
            <a:r>
              <a:rPr lang="da-DK" dirty="0"/>
              <a:t>Overskrift 38pt skrives her</a:t>
            </a:r>
            <a:br>
              <a:rPr lang="da-DK" dirty="0"/>
            </a:br>
            <a:r>
              <a:rPr lang="da-DK" dirty="0"/>
              <a:t>i to eller flere linjer</a:t>
            </a:r>
          </a:p>
        </p:txBody>
      </p:sp>
      <p:sp>
        <p:nvSpPr>
          <p:cNvPr id="2" name="Date Placeholder 1" hidden="1">
            <a:extLst>
              <a:ext uri="{FF2B5EF4-FFF2-40B4-BE49-F238E27FC236}">
                <a16:creationId xmlns:a16="http://schemas.microsoft.com/office/drawing/2014/main" id="{49DD8573-7CBB-4652-800A-962EBE3F4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3" name="Footer Placeholder 2" hidden="1">
            <a:extLst>
              <a:ext uri="{FF2B5EF4-FFF2-40B4-BE49-F238E27FC236}">
                <a16:creationId xmlns:a16="http://schemas.microsoft.com/office/drawing/2014/main" id="{37273E1E-FA5D-4987-9D9D-4AC13F5E6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A501F5-EB62-40C6-A824-362A150E2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DAB5548-7253-48D6-B95B-F3D312A72220}" type="slidenum">
              <a:rPr lang="en-GB" smtClean="0"/>
              <a:pPr/>
              <a:t>‹nr.›</a:t>
            </a:fld>
            <a:endParaRPr lang="en-GB" dirty="0"/>
          </a:p>
        </p:txBody>
      </p:sp>
      <p:pic>
        <p:nvPicPr>
          <p:cNvPr id="651426569" name="image" descr="{&quot;templafy&quot;:{&quot;id&quot;:&quot;509c235f-8846-45ed-a975-cf6d731bcb59&quot;}}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73324" y="6314400"/>
            <a:ext cx="1324800" cy="421200"/>
          </a:xfrm>
          <a:prstGeom prst="rect">
            <a:avLst/>
          </a:prstGeom>
        </p:spPr>
      </p:pic>
      <p:sp>
        <p:nvSpPr>
          <p:cNvPr id="16" name="text" descr="{&quot;templafy&quot;:{&quot;id&quot;:&quot;1e9611a0-8213-4799-92e0-e56380d5edf7&quot;}}" title="UserProfile.Office.Virksomhed_{{DocumentLanguage}}">
            <a:extLst>
              <a:ext uri="{FF2B5EF4-FFF2-40B4-BE49-F238E27FC236}">
                <a16:creationId xmlns:a16="http://schemas.microsoft.com/office/drawing/2014/main" id="{FEADB208-04FC-4883-BFF3-8853B2AEB238}"/>
              </a:ext>
            </a:extLst>
          </p:cNvPr>
          <p:cNvSpPr txBox="1"/>
          <p:nvPr userDrawn="1"/>
        </p:nvSpPr>
        <p:spPr>
          <a:xfrm>
            <a:off x="1366838" y="207098"/>
            <a:ext cx="6120000" cy="21544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da-DK" sz="1400" b="1" noProof="0" dirty="0">
                <a:solidFill>
                  <a:schemeClr val="tx1"/>
                </a:solidFill>
              </a:rPr>
              <a:t>Region Hovedstaden</a:t>
            </a:r>
          </a:p>
        </p:txBody>
      </p:sp>
      <p:sp>
        <p:nvSpPr>
          <p:cNvPr id="17" name="text" descr="{&quot;templafy&quot;:{&quot;id&quot;:&quot;16fd9aa7-3f8f-4262-9b92-b6282426f8cc&quot;}}" hidden="1" title="UserProfile.CenterFreeText">
            <a:extLst>
              <a:ext uri="{FF2B5EF4-FFF2-40B4-BE49-F238E27FC236}">
                <a16:creationId xmlns:a16="http://schemas.microsoft.com/office/drawing/2014/main" id="{453BA509-AEA3-42BA-BFA2-2D8120882C40}"/>
              </a:ext>
            </a:extLst>
          </p:cNvPr>
          <p:cNvSpPr txBox="1">
            <a:spLocks/>
          </p:cNvSpPr>
          <p:nvPr userDrawn="1"/>
        </p:nvSpPr>
        <p:spPr>
          <a:xfrm>
            <a:off x="1366838" y="404686"/>
            <a:ext cx="6120000" cy="422153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None/>
              <a:defRPr lang="da-DK" sz="1200" b="1" kern="1200" baseline="0" dirty="0">
                <a:solidFill>
                  <a:srgbClr val="B3B3B3"/>
                </a:solidFill>
                <a:latin typeface="+mn-lt"/>
                <a:ea typeface="+mn-ea"/>
                <a:cs typeface="+mn-cs"/>
              </a:defRPr>
            </a:lvl1pPr>
            <a:lvl2pPr marL="504000" indent="-144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20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8000" indent="-126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1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2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0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8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808080"/>
              </a:buClr>
              <a:buFont typeface="Arial" panose="020B0604020202020204" pitchFamily="34" charset="0"/>
              <a:buChar char="•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400" dirty="0">
              <a:solidFill>
                <a:srgbClr val="B3B3B3"/>
              </a:solidFill>
            </a:endParaRPr>
          </a:p>
        </p:txBody>
      </p:sp>
      <p:sp>
        <p:nvSpPr>
          <p:cNvPr id="19" name="text" descr="{&quot;templafy&quot;:{&quot;id&quot;:&quot;9a032c12-f754-439f-b555-7172507576ed&quot;}}" title="UserProfile.Centers.Center_{{DocumentLanguage}}">
            <a:extLst>
              <a:ext uri="{FF2B5EF4-FFF2-40B4-BE49-F238E27FC236}">
                <a16:creationId xmlns:a16="http://schemas.microsoft.com/office/drawing/2014/main" id="{54DF22DF-2E32-46BB-9E30-FD81DB7AE5E3}"/>
              </a:ext>
            </a:extLst>
          </p:cNvPr>
          <p:cNvSpPr txBox="1">
            <a:spLocks/>
          </p:cNvSpPr>
          <p:nvPr userDrawn="1"/>
        </p:nvSpPr>
        <p:spPr>
          <a:xfrm>
            <a:off x="1366838" y="404664"/>
            <a:ext cx="6120000" cy="422153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None/>
              <a:defRPr lang="da-DK" sz="1200" b="1" kern="1200" baseline="0" dirty="0">
                <a:solidFill>
                  <a:srgbClr val="B3B3B3"/>
                </a:solidFill>
                <a:latin typeface="+mn-lt"/>
                <a:ea typeface="+mn-ea"/>
                <a:cs typeface="+mn-cs"/>
              </a:defRPr>
            </a:lvl1pPr>
            <a:lvl2pPr marL="504000" indent="-144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20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8000" indent="-126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1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2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0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8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808080"/>
              </a:buClr>
              <a:buFont typeface="Arial" panose="020B0604020202020204" pitchFamily="34" charset="0"/>
              <a:buChar char="•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>
                <a:solidFill>
                  <a:srgbClr val="B3B3B3"/>
                </a:solidFill>
              </a:rPr>
              <a:t>Akutberedskab</a:t>
            </a:r>
          </a:p>
        </p:txBody>
      </p:sp>
      <p:sp>
        <p:nvSpPr>
          <p:cNvPr id="22" name="text" descr="{&quot;templafy&quot;:{&quot;id&quot;:&quot;1e079568-705f-42de-be87-5bb892189ef1&quot;}}" title="Form.PresentationTitle">
            <a:extLst>
              <a:ext uri="{FF2B5EF4-FFF2-40B4-BE49-F238E27FC236}">
                <a16:creationId xmlns:a16="http://schemas.microsoft.com/office/drawing/2014/main" id="{31DBF82D-AED9-4C75-AB26-9B39D93076D8}"/>
              </a:ext>
            </a:extLst>
          </p:cNvPr>
          <p:cNvSpPr txBox="1"/>
          <p:nvPr userDrawn="1"/>
        </p:nvSpPr>
        <p:spPr>
          <a:xfrm>
            <a:off x="1368000" y="6289200"/>
            <a:ext cx="3780000" cy="180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endParaRPr lang="da-DK" sz="1000" dirty="0">
              <a:solidFill>
                <a:schemeClr val="tx1"/>
              </a:solidFill>
            </a:endParaRPr>
          </a:p>
        </p:txBody>
      </p:sp>
      <p:pic>
        <p:nvPicPr>
          <p:cNvPr id="113757396" name="image" descr="{&quot;templafy&quot;:{&quot;id&quot;:&quot;85e274cf-f3ec-42eb-8e55-552ebe8585ef&quot;}}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69013" y="872704"/>
            <a:ext cx="871200" cy="900000"/>
          </a:xfrm>
          <a:prstGeom prst="rect">
            <a:avLst/>
          </a:prstGeom>
        </p:spPr>
      </p:pic>
      <p:pic>
        <p:nvPicPr>
          <p:cNvPr id="1834095043" name="image" descr="{&quot;templafy&quot;:{&quot;id&quot;:&quot;329dd64d-195b-4f3c-8b38-c22cc7df4f59&quot;}}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69013" y="260648"/>
            <a:ext cx="871200" cy="900000"/>
          </a:xfrm>
          <a:prstGeom prst="rect">
            <a:avLst/>
          </a:prstGeom>
        </p:spPr>
      </p:pic>
      <p:sp>
        <p:nvSpPr>
          <p:cNvPr id="29" name="text" descr="{&quot;templafy&quot;:{&quot;id&quot;:&quot;c26cfecd-e53d-4b15-85e7-6c869a48191b&quot;}}" title="UserProfile.Name">
            <a:extLst>
              <a:ext uri="{FF2B5EF4-FFF2-40B4-BE49-F238E27FC236}">
                <a16:creationId xmlns:a16="http://schemas.microsoft.com/office/drawing/2014/main" id="{ED054364-705A-41F4-AFC5-8A7293874A86}"/>
              </a:ext>
            </a:extLst>
          </p:cNvPr>
          <p:cNvSpPr txBox="1"/>
          <p:nvPr userDrawn="1"/>
        </p:nvSpPr>
        <p:spPr>
          <a:xfrm>
            <a:off x="7891200" y="6289200"/>
            <a:ext cx="3387600" cy="180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da-DK" sz="1000" dirty="0" err="1">
                <a:solidFill>
                  <a:schemeClr val="tx1"/>
                </a:solidFill>
              </a:rPr>
              <a:t>Emilie Grunddal Pedersen</a:t>
            </a:r>
          </a:p>
        </p:txBody>
      </p:sp>
      <p:sp>
        <p:nvSpPr>
          <p:cNvPr id="30" name="text" descr="{&quot;templafy&quot;:{&quot;id&quot;:&quot;f1f84ac9-ffaa-465a-a9ab-bbb9042995d2&quot;}}" hidden="1" title="Form.Manuel_dato">
            <a:extLst>
              <a:ext uri="{FF2B5EF4-FFF2-40B4-BE49-F238E27FC236}">
                <a16:creationId xmlns:a16="http://schemas.microsoft.com/office/drawing/2014/main" id="{824D26E6-65DD-4D4A-90AB-8D1335ED0F78}"/>
              </a:ext>
            </a:extLst>
          </p:cNvPr>
          <p:cNvSpPr txBox="1"/>
          <p:nvPr userDrawn="1"/>
        </p:nvSpPr>
        <p:spPr>
          <a:xfrm>
            <a:off x="7891200" y="6289200"/>
            <a:ext cx="3387600" cy="180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endParaRPr lang="da-DK" sz="1000" dirty="0" err="1">
              <a:solidFill>
                <a:schemeClr val="tx1"/>
              </a:solidFill>
            </a:endParaRPr>
          </a:p>
        </p:txBody>
      </p:sp>
      <p:pic>
        <p:nvPicPr>
          <p:cNvPr id="1012643519" name="image" descr="{&quot;templafy&quot;:{&quot;id&quot;:&quot;416613b6-ba33-4ce2-b759-71f5e6a7ed15&quot;}}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684000" cy="6858000"/>
          </a:xfrm>
          <a:prstGeom prst="rect">
            <a:avLst/>
          </a:prstGeom>
        </p:spPr>
      </p:pic>
      <p:sp>
        <p:nvSpPr>
          <p:cNvPr id="18" name="Rektangel 17">
            <a:extLst>
              <a:ext uri="{FF2B5EF4-FFF2-40B4-BE49-F238E27FC236}">
                <a16:creationId xmlns:a16="http://schemas.microsoft.com/office/drawing/2014/main" id="{6FD4C43F-4081-4BC5-87EE-BACD7BEA5FCB}"/>
              </a:ext>
            </a:extLst>
          </p:cNvPr>
          <p:cNvSpPr/>
          <p:nvPr userDrawn="1"/>
        </p:nvSpPr>
        <p:spPr>
          <a:xfrm>
            <a:off x="0" y="1"/>
            <a:ext cx="683568" cy="19891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pic>
        <p:nvPicPr>
          <p:cNvPr id="559672721" name="image" descr="{&quot;templafy&quot;:{&quot;id&quot;:&quot;bcb14275-c90b-4f8d-b003-3828d4a0582c&quot;}}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" y="1542701"/>
            <a:ext cx="687600" cy="687600"/>
          </a:xfrm>
          <a:prstGeom prst="rect">
            <a:avLst/>
          </a:prstGeom>
        </p:spPr>
      </p:pic>
      <p:pic>
        <p:nvPicPr>
          <p:cNvPr id="25" name="Region">
            <a:extLst>
              <a:ext uri="{FF2B5EF4-FFF2-40B4-BE49-F238E27FC236}">
                <a16:creationId xmlns:a16="http://schemas.microsoft.com/office/drawing/2014/main" id="{53844F14-517A-4B48-AF56-A237DD5C572F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732" y="1588108"/>
            <a:ext cx="116417" cy="594784"/>
          </a:xfrm>
          <a:prstGeom prst="rect">
            <a:avLst/>
          </a:prstGeom>
        </p:spPr>
      </p:pic>
      <p:pic>
        <p:nvPicPr>
          <p:cNvPr id="232925702" name="image" descr="{&quot;templafy&quot;:{&quot;id&quot;:&quot;3019fcd0-647d-4d9b-849c-c0d18a00ca6b&quot;}}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57600" y="97200"/>
            <a:ext cx="2178000" cy="6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1253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nit star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Hvid dæk boks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800" dirty="0"/>
          </a:p>
        </p:txBody>
      </p:sp>
      <p:sp>
        <p:nvSpPr>
          <p:cNvPr id="23" name="Rektangel 22">
            <a:extLst>
              <a:ext uri="{FF2B5EF4-FFF2-40B4-BE49-F238E27FC236}">
                <a16:creationId xmlns:a16="http://schemas.microsoft.com/office/drawing/2014/main" id="{946ACD3F-77FE-46A7-B7B8-79E4AD64EA4A}"/>
              </a:ext>
            </a:extLst>
          </p:cNvPr>
          <p:cNvSpPr/>
          <p:nvPr userDrawn="1"/>
        </p:nvSpPr>
        <p:spPr>
          <a:xfrm>
            <a:off x="0" y="0"/>
            <a:ext cx="7464151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800" dirty="0"/>
          </a:p>
        </p:txBody>
      </p:sp>
      <p:sp>
        <p:nvSpPr>
          <p:cNvPr id="2" name="Date Placeholder 1" hidden="1">
            <a:extLst>
              <a:ext uri="{FF2B5EF4-FFF2-40B4-BE49-F238E27FC236}">
                <a16:creationId xmlns:a16="http://schemas.microsoft.com/office/drawing/2014/main" id="{49DD8573-7CBB-4652-800A-962EBE3F4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3" name="Footer Placeholder 2" hidden="1">
            <a:extLst>
              <a:ext uri="{FF2B5EF4-FFF2-40B4-BE49-F238E27FC236}">
                <a16:creationId xmlns:a16="http://schemas.microsoft.com/office/drawing/2014/main" id="{37273E1E-FA5D-4987-9D9D-4AC13F5E6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A501F5-EB62-40C6-A824-362A150E2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DAB5548-7253-48D6-B95B-F3D312A72220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16" name="text" descr="{&quot;templafy&quot;:{&quot;id&quot;:&quot;5448c060-9fca-463c-9498-416879fa035c&quot;}}" title="UserProfile.Office.Virksomhed_{{DocumentLanguage}}">
            <a:extLst>
              <a:ext uri="{FF2B5EF4-FFF2-40B4-BE49-F238E27FC236}">
                <a16:creationId xmlns:a16="http://schemas.microsoft.com/office/drawing/2014/main" id="{FEADB208-04FC-4883-BFF3-8853B2AEB238}"/>
              </a:ext>
            </a:extLst>
          </p:cNvPr>
          <p:cNvSpPr txBox="1"/>
          <p:nvPr userDrawn="1"/>
        </p:nvSpPr>
        <p:spPr>
          <a:xfrm>
            <a:off x="1366838" y="207098"/>
            <a:ext cx="6120000" cy="21544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da-DK" sz="1400" b="1" noProof="0" dirty="0">
                <a:solidFill>
                  <a:schemeClr val="bg1"/>
                </a:solidFill>
              </a:rPr>
              <a:t>Region Hovedstaden</a:t>
            </a:r>
          </a:p>
        </p:txBody>
      </p:sp>
      <p:sp>
        <p:nvSpPr>
          <p:cNvPr id="17" name="text" descr="{&quot;templafy&quot;:{&quot;id&quot;:&quot;75d8d952-d8d0-4ee5-91eb-49b77d1e4241&quot;}}" hidden="1" title="UserProfile.CenterFreeText">
            <a:extLst>
              <a:ext uri="{FF2B5EF4-FFF2-40B4-BE49-F238E27FC236}">
                <a16:creationId xmlns:a16="http://schemas.microsoft.com/office/drawing/2014/main" id="{453BA509-AEA3-42BA-BFA2-2D8120882C40}"/>
              </a:ext>
            </a:extLst>
          </p:cNvPr>
          <p:cNvSpPr txBox="1">
            <a:spLocks/>
          </p:cNvSpPr>
          <p:nvPr userDrawn="1"/>
        </p:nvSpPr>
        <p:spPr>
          <a:xfrm>
            <a:off x="1366838" y="404686"/>
            <a:ext cx="6120000" cy="422153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None/>
              <a:defRPr lang="da-DK" sz="1200" b="1" kern="1200" baseline="0" dirty="0">
                <a:solidFill>
                  <a:srgbClr val="B3B3B3"/>
                </a:solidFill>
                <a:latin typeface="+mn-lt"/>
                <a:ea typeface="+mn-ea"/>
                <a:cs typeface="+mn-cs"/>
              </a:defRPr>
            </a:lvl1pPr>
            <a:lvl2pPr marL="504000" indent="-144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20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8000" indent="-126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1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2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0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8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808080"/>
              </a:buClr>
              <a:buFont typeface="Arial" panose="020B0604020202020204" pitchFamily="34" charset="0"/>
              <a:buChar char="•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19" name="text" descr="{&quot;templafy&quot;:{&quot;id&quot;:&quot;7f58ed97-5ab9-40f0-ab06-ea1c579cea48&quot;}}" title="UserProfile.Centers.Center_{{DocumentLanguage}}">
            <a:extLst>
              <a:ext uri="{FF2B5EF4-FFF2-40B4-BE49-F238E27FC236}">
                <a16:creationId xmlns:a16="http://schemas.microsoft.com/office/drawing/2014/main" id="{54DF22DF-2E32-46BB-9E30-FD81DB7AE5E3}"/>
              </a:ext>
            </a:extLst>
          </p:cNvPr>
          <p:cNvSpPr txBox="1">
            <a:spLocks/>
          </p:cNvSpPr>
          <p:nvPr userDrawn="1"/>
        </p:nvSpPr>
        <p:spPr>
          <a:xfrm>
            <a:off x="1366838" y="404664"/>
            <a:ext cx="6120000" cy="422153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None/>
              <a:defRPr lang="da-DK" sz="1200" b="1" kern="1200" baseline="0" dirty="0">
                <a:solidFill>
                  <a:srgbClr val="B3B3B3"/>
                </a:solidFill>
                <a:latin typeface="+mn-lt"/>
                <a:ea typeface="+mn-ea"/>
                <a:cs typeface="+mn-cs"/>
              </a:defRPr>
            </a:lvl1pPr>
            <a:lvl2pPr marL="504000" indent="-144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20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8000" indent="-126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1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2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0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8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808080"/>
              </a:buClr>
              <a:buFont typeface="Arial" panose="020B0604020202020204" pitchFamily="34" charset="0"/>
              <a:buChar char="•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>
                <a:solidFill>
                  <a:schemeClr val="bg1"/>
                </a:solidFill>
              </a:rPr>
              <a:t>Akutberedskab</a:t>
            </a:r>
          </a:p>
        </p:txBody>
      </p:sp>
      <p:sp>
        <p:nvSpPr>
          <p:cNvPr id="22" name="text" descr="{&quot;templafy&quot;:{&quot;id&quot;:&quot;24745170-edf1-4745-a0a0-20c6b49bc3e3&quot;}}" title="Form.PresentationTitle">
            <a:extLst>
              <a:ext uri="{FF2B5EF4-FFF2-40B4-BE49-F238E27FC236}">
                <a16:creationId xmlns:a16="http://schemas.microsoft.com/office/drawing/2014/main" id="{31DBF82D-AED9-4C75-AB26-9B39D93076D8}"/>
              </a:ext>
            </a:extLst>
          </p:cNvPr>
          <p:cNvSpPr txBox="1"/>
          <p:nvPr userDrawn="1"/>
        </p:nvSpPr>
        <p:spPr>
          <a:xfrm>
            <a:off x="1368000" y="6289200"/>
            <a:ext cx="3780000" cy="180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endParaRPr lang="da-DK" sz="1000" dirty="0">
              <a:solidFill>
                <a:schemeClr val="bg1"/>
              </a:solidFill>
            </a:endParaRPr>
          </a:p>
        </p:txBody>
      </p:sp>
      <p:pic>
        <p:nvPicPr>
          <p:cNvPr id="1667219784" name="image" descr="{&quot;templafy&quot;:{&quot;id&quot;:&quot;602d822a-8dda-4df7-84d4-8fb11c76b696&quot;}}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69013" y="872704"/>
            <a:ext cx="871200" cy="900000"/>
          </a:xfrm>
          <a:prstGeom prst="rect">
            <a:avLst/>
          </a:prstGeom>
        </p:spPr>
      </p:pic>
      <p:pic>
        <p:nvPicPr>
          <p:cNvPr id="615363104" name="image" descr="{&quot;templafy&quot;:{&quot;id&quot;:&quot;890cc472-d521-43f5-92c9-ec8290737b07&quot;}}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69013" y="260648"/>
            <a:ext cx="871200" cy="900000"/>
          </a:xfrm>
          <a:prstGeom prst="rect">
            <a:avLst/>
          </a:prstGeom>
        </p:spPr>
      </p:pic>
      <p:sp>
        <p:nvSpPr>
          <p:cNvPr id="29" name="text" descr="{&quot;templafy&quot;:{&quot;id&quot;:&quot;3fef9b20-27df-4eb0-9765-e29b4a42b55b&quot;}}" title="UserProfile.Name">
            <a:extLst>
              <a:ext uri="{FF2B5EF4-FFF2-40B4-BE49-F238E27FC236}">
                <a16:creationId xmlns:a16="http://schemas.microsoft.com/office/drawing/2014/main" id="{ED054364-705A-41F4-AFC5-8A7293874A86}"/>
              </a:ext>
            </a:extLst>
          </p:cNvPr>
          <p:cNvSpPr txBox="1"/>
          <p:nvPr userDrawn="1"/>
        </p:nvSpPr>
        <p:spPr>
          <a:xfrm>
            <a:off x="7891200" y="6289200"/>
            <a:ext cx="3387600" cy="180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da-DK" sz="1000" dirty="0" err="1">
                <a:solidFill>
                  <a:schemeClr val="tx1"/>
                </a:solidFill>
              </a:rPr>
              <a:t>Emilie Grunddal Pedersen</a:t>
            </a:r>
          </a:p>
        </p:txBody>
      </p:sp>
      <p:sp>
        <p:nvSpPr>
          <p:cNvPr id="30" name="text" descr="{&quot;templafy&quot;:{&quot;id&quot;:&quot;221722e8-18c6-430a-8ba7-bf6b530b3933&quot;}}" hidden="1" title="Form.Manuel_dato">
            <a:extLst>
              <a:ext uri="{FF2B5EF4-FFF2-40B4-BE49-F238E27FC236}">
                <a16:creationId xmlns:a16="http://schemas.microsoft.com/office/drawing/2014/main" id="{824D26E6-65DD-4D4A-90AB-8D1335ED0F78}"/>
              </a:ext>
            </a:extLst>
          </p:cNvPr>
          <p:cNvSpPr txBox="1"/>
          <p:nvPr userDrawn="1"/>
        </p:nvSpPr>
        <p:spPr>
          <a:xfrm>
            <a:off x="7891200" y="6289200"/>
            <a:ext cx="3387600" cy="180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endParaRPr lang="da-DK" sz="1000" dirty="0" err="1">
              <a:solidFill>
                <a:schemeClr val="tx1"/>
              </a:solidFill>
            </a:endParaRPr>
          </a:p>
        </p:txBody>
      </p:sp>
      <p:sp>
        <p:nvSpPr>
          <p:cNvPr id="32" name="Titel 1">
            <a:extLst>
              <a:ext uri="{FF2B5EF4-FFF2-40B4-BE49-F238E27FC236}">
                <a16:creationId xmlns:a16="http://schemas.microsoft.com/office/drawing/2014/main" id="{4CDF0DB2-1037-4B3D-9866-85FC4F8951B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66836" y="872078"/>
            <a:ext cx="5209234" cy="8269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Overskrift 28pt i max. to linjer teksten vokser opad </a:t>
            </a:r>
            <a:endParaRPr lang="en-GB" dirty="0"/>
          </a:p>
        </p:txBody>
      </p:sp>
      <p:sp>
        <p:nvSpPr>
          <p:cNvPr id="33" name="Pladsholder til billede 2">
            <a:extLst>
              <a:ext uri="{FF2B5EF4-FFF2-40B4-BE49-F238E27FC236}">
                <a16:creationId xmlns:a16="http://schemas.microsoft.com/office/drawing/2014/main" id="{E4E17A79-F37E-41DA-B54E-BEA03CB50E11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7464150" y="0"/>
            <a:ext cx="4723729" cy="6857447"/>
          </a:xfrm>
        </p:spPr>
        <p:txBody>
          <a:bodyPr tIns="612000" anchor="ctr" anchorCtr="0"/>
          <a:lstStyle>
            <a:lvl1pPr marL="0" indent="0" algn="ctr">
              <a:buNone/>
              <a:defRPr sz="1400" baseline="0">
                <a:solidFill>
                  <a:schemeClr val="accent6"/>
                </a:solidFill>
              </a:defRPr>
            </a:lvl1pPr>
          </a:lstStyle>
          <a:p>
            <a:r>
              <a:rPr lang="da-DK" dirty="0"/>
              <a:t>Klik på ikon for at indsætte billede</a:t>
            </a:r>
          </a:p>
        </p:txBody>
      </p:sp>
      <p:sp>
        <p:nvSpPr>
          <p:cNvPr id="34" name="Pladsholder til indhold 2">
            <a:extLst>
              <a:ext uri="{FF2B5EF4-FFF2-40B4-BE49-F238E27FC236}">
                <a16:creationId xmlns:a16="http://schemas.microsoft.com/office/drawing/2014/main" id="{4F6C9FCB-BFA0-43B3-A8D2-73B806091F79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1366836" y="2006069"/>
            <a:ext cx="5213351" cy="3831675"/>
          </a:xfrm>
        </p:spPr>
        <p:txBody>
          <a:bodyPr/>
          <a:lstStyle>
            <a:lvl1pPr marL="270000" indent="-270000">
              <a:defRPr baseline="0">
                <a:solidFill>
                  <a:schemeClr val="bg1"/>
                </a:solidFill>
              </a:defRPr>
            </a:lvl1pPr>
            <a:lvl2pPr marL="630000" indent="-270000">
              <a:defRPr>
                <a:solidFill>
                  <a:schemeClr val="bg1"/>
                </a:solidFill>
              </a:defRPr>
            </a:lvl2pPr>
            <a:lvl3pPr marL="936000" indent="-234000">
              <a:defRPr>
                <a:solidFill>
                  <a:schemeClr val="bg1"/>
                </a:solidFill>
              </a:defRPr>
            </a:lvl3pPr>
            <a:lvl4pPr marL="1296000" indent="-216000">
              <a:defRPr>
                <a:solidFill>
                  <a:schemeClr val="bg1"/>
                </a:solidFill>
              </a:defRPr>
            </a:lvl4pPr>
            <a:lvl5pPr marL="1656000" indent="-216000">
              <a:defRPr>
                <a:solidFill>
                  <a:schemeClr val="bg1"/>
                </a:solidFill>
              </a:defRPr>
            </a:lvl5pPr>
            <a:lvl6pPr marL="1998000" indent="-180000">
              <a:defRPr>
                <a:solidFill>
                  <a:schemeClr val="bg1"/>
                </a:solidFill>
              </a:defRPr>
            </a:lvl6pPr>
            <a:lvl7pPr marL="2358000" indent="-180000">
              <a:defRPr>
                <a:solidFill>
                  <a:schemeClr val="bg1"/>
                </a:solidFill>
              </a:defRPr>
            </a:lvl7pPr>
            <a:lvl8pPr marL="2718000" indent="-180000">
              <a:defRPr>
                <a:solidFill>
                  <a:schemeClr val="bg1"/>
                </a:solidFill>
              </a:defRPr>
            </a:lvl8pPr>
            <a:lvl9pPr marL="2718000" indent="-180000">
              <a:defRPr sz="1000">
                <a:solidFill>
                  <a:schemeClr val="bg1"/>
                </a:solidFill>
              </a:defRPr>
            </a:lvl9pPr>
          </a:lstStyle>
          <a:p>
            <a:pPr lvl="0"/>
            <a:r>
              <a:rPr lang="da-DK" dirty="0"/>
              <a:t>Brødtekst 22pt skrives her, eller tabel og diagram indsættes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  <a:p>
            <a:pPr lvl="5"/>
            <a:r>
              <a:rPr lang="da-DK" dirty="0"/>
              <a:t>6</a:t>
            </a:r>
          </a:p>
          <a:p>
            <a:pPr lvl="6"/>
            <a:r>
              <a:rPr lang="da-DK" dirty="0"/>
              <a:t>7</a:t>
            </a:r>
          </a:p>
          <a:p>
            <a:pPr lvl="7"/>
            <a:r>
              <a:rPr lang="da-DK" dirty="0"/>
              <a:t>8</a:t>
            </a:r>
          </a:p>
          <a:p>
            <a:pPr lvl="8"/>
            <a:r>
              <a:rPr lang="da-DK" dirty="0"/>
              <a:t>9</a:t>
            </a:r>
          </a:p>
          <a:p>
            <a:pPr lvl="8"/>
            <a:endParaRPr lang="da-DK" dirty="0"/>
          </a:p>
        </p:txBody>
      </p:sp>
      <p:pic>
        <p:nvPicPr>
          <p:cNvPr id="1498740903" name="image" descr="{&quot;templafy&quot;:{&quot;id&quot;:&quot;385c56e0-1635-451f-bf77-240d083a6469&quot;}}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684000" cy="6858000"/>
          </a:xfrm>
          <a:prstGeom prst="rect">
            <a:avLst/>
          </a:prstGeom>
        </p:spPr>
      </p:pic>
      <p:pic>
        <p:nvPicPr>
          <p:cNvPr id="701820247" name="image" descr="{&quot;templafy&quot;:{&quot;id&quot;:&quot;1502f551-aa27-4a33-b1cd-b91657973591&quot;}}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73324" y="6314400"/>
            <a:ext cx="1324800" cy="421200"/>
          </a:xfrm>
          <a:prstGeom prst="rect">
            <a:avLst/>
          </a:prstGeom>
        </p:spPr>
      </p:pic>
      <p:pic>
        <p:nvPicPr>
          <p:cNvPr id="577637103" name="image" descr="{&quot;templafy&quot;:{&quot;id&quot;:&quot;8c0d1559-c5ef-4ced-bfe2-bc9a061bf14b&quot;}}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" y="5718575"/>
            <a:ext cx="687600" cy="687600"/>
          </a:xfrm>
          <a:prstGeom prst="rect">
            <a:avLst/>
          </a:prstGeom>
        </p:spPr>
      </p:pic>
      <p:pic>
        <p:nvPicPr>
          <p:cNvPr id="37" name="Region">
            <a:extLst>
              <a:ext uri="{FF2B5EF4-FFF2-40B4-BE49-F238E27FC236}">
                <a16:creationId xmlns:a16="http://schemas.microsoft.com/office/drawing/2014/main" id="{55A8AFF3-487B-4DB0-800C-166C195F23C1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732" y="5763982"/>
            <a:ext cx="116417" cy="594784"/>
          </a:xfrm>
          <a:prstGeom prst="rect">
            <a:avLst/>
          </a:prstGeom>
        </p:spPr>
      </p:pic>
      <p:pic>
        <p:nvPicPr>
          <p:cNvPr id="838271260" name="image" descr="{&quot;templafy&quot;:{&quot;id&quot;:&quot;1d13f579-37c6-416a-ae67-9cb7957eda16&quot;}}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57600" y="97200"/>
            <a:ext cx="2178000" cy="6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70010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 hidden="1">
            <a:extLst>
              <a:ext uri="{FF2B5EF4-FFF2-40B4-BE49-F238E27FC236}">
                <a16:creationId xmlns:a16="http://schemas.microsoft.com/office/drawing/2014/main" id="{1ADD90D0-F6A3-4F85-A196-6E7F39CAA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6" name="Footer Placeholder 5" hidden="1">
            <a:extLst>
              <a:ext uri="{FF2B5EF4-FFF2-40B4-BE49-F238E27FC236}">
                <a16:creationId xmlns:a16="http://schemas.microsoft.com/office/drawing/2014/main" id="{84A09467-3A38-402F-9ED6-D89FA586B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ADB719-CE50-4868-A2BA-4256CC1D4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B5548-7253-48D6-B95B-F3D312A72220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1284979408" name="image" descr="{&quot;templafy&quot;:{&quot;id&quot;:&quot;66d93776-dcb9-4c22-96b3-91aefb15bb8f&quot;}}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74000"/>
            <a:ext cx="684000" cy="684000"/>
          </a:xfrm>
          <a:prstGeom prst="rect">
            <a:avLst/>
          </a:prstGeom>
        </p:spPr>
      </p:pic>
      <p:pic>
        <p:nvPicPr>
          <p:cNvPr id="1104123653" name="image" descr="{&quot;templafy&quot;:{&quot;id&quot;:&quot;7bbc64eb-bce8-418f-91ce-be0d0a80d063&quot;}}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5718575"/>
            <a:ext cx="687600" cy="687600"/>
          </a:xfrm>
          <a:prstGeom prst="rect">
            <a:avLst/>
          </a:prstGeom>
        </p:spPr>
      </p:pic>
      <p:pic>
        <p:nvPicPr>
          <p:cNvPr id="10" name="Region">
            <a:extLst>
              <a:ext uri="{FF2B5EF4-FFF2-40B4-BE49-F238E27FC236}">
                <a16:creationId xmlns:a16="http://schemas.microsoft.com/office/drawing/2014/main" id="{F7978959-2DB0-44DD-987A-82DCD344EDE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732" y="5763982"/>
            <a:ext cx="116417" cy="594784"/>
          </a:xfrm>
          <a:prstGeom prst="rect">
            <a:avLst/>
          </a:prstGeom>
        </p:spPr>
      </p:pic>
      <p:sp>
        <p:nvSpPr>
          <p:cNvPr id="11" name="text" descr="{&quot;templafy&quot;:{&quot;id&quot;:&quot;9a2227c7-268c-4b77-aa48-62ec30f0234a&quot;}}" title="UserProfile.Office.Virksomhed_{{DocumentLanguage}}">
            <a:extLst>
              <a:ext uri="{FF2B5EF4-FFF2-40B4-BE49-F238E27FC236}">
                <a16:creationId xmlns:a16="http://schemas.microsoft.com/office/drawing/2014/main" id="{B4D4DF00-AF3E-4DC7-ABCD-B4BE3CF93D63}"/>
              </a:ext>
            </a:extLst>
          </p:cNvPr>
          <p:cNvSpPr txBox="1"/>
          <p:nvPr userDrawn="1"/>
        </p:nvSpPr>
        <p:spPr>
          <a:xfrm>
            <a:off x="1366838" y="207098"/>
            <a:ext cx="6120000" cy="21544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da-DK" sz="1400" b="1" noProof="0" dirty="0">
                <a:solidFill>
                  <a:srgbClr val="565656"/>
                </a:solidFill>
              </a:rPr>
              <a:t>Region Hovedstaden</a:t>
            </a:r>
          </a:p>
        </p:txBody>
      </p:sp>
      <p:sp>
        <p:nvSpPr>
          <p:cNvPr id="12" name="text" descr="{&quot;templafy&quot;:{&quot;id&quot;:&quot;75d608b2-a027-4f5b-9641-e609b89815b6&quot;}}" hidden="1" title="UserProfile.CenterFreeText">
            <a:extLst>
              <a:ext uri="{FF2B5EF4-FFF2-40B4-BE49-F238E27FC236}">
                <a16:creationId xmlns:a16="http://schemas.microsoft.com/office/drawing/2014/main" id="{F46AE864-C9BA-42F1-BDB3-A7972E5A9F46}"/>
              </a:ext>
            </a:extLst>
          </p:cNvPr>
          <p:cNvSpPr txBox="1">
            <a:spLocks/>
          </p:cNvSpPr>
          <p:nvPr userDrawn="1"/>
        </p:nvSpPr>
        <p:spPr>
          <a:xfrm>
            <a:off x="1366838" y="417600"/>
            <a:ext cx="6120000" cy="422153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None/>
              <a:defRPr lang="da-DK" sz="1200" b="1" kern="1200" baseline="0" dirty="0">
                <a:solidFill>
                  <a:srgbClr val="B3B3B3"/>
                </a:solidFill>
                <a:latin typeface="+mn-lt"/>
                <a:ea typeface="+mn-ea"/>
                <a:cs typeface="+mn-cs"/>
              </a:defRPr>
            </a:lvl1pPr>
            <a:lvl2pPr marL="504000" indent="-144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20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8000" indent="-126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1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2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0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8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808080"/>
              </a:buClr>
              <a:buFont typeface="Arial" panose="020B0604020202020204" pitchFamily="34" charset="0"/>
              <a:buChar char="•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400" dirty="0"/>
          </a:p>
        </p:txBody>
      </p:sp>
      <p:sp>
        <p:nvSpPr>
          <p:cNvPr id="13" name="text" descr="{&quot;templafy&quot;:{&quot;id&quot;:&quot;1b75140d-5d44-4eda-beb0-6601f5aa2f2c&quot;}}" title="UserProfile.Centers.Center_{{DocumentLanguage}}">
            <a:extLst>
              <a:ext uri="{FF2B5EF4-FFF2-40B4-BE49-F238E27FC236}">
                <a16:creationId xmlns:a16="http://schemas.microsoft.com/office/drawing/2014/main" id="{69118E20-973C-46A3-AAC4-295762DCC1E1}"/>
              </a:ext>
            </a:extLst>
          </p:cNvPr>
          <p:cNvSpPr txBox="1">
            <a:spLocks/>
          </p:cNvSpPr>
          <p:nvPr userDrawn="1"/>
        </p:nvSpPr>
        <p:spPr>
          <a:xfrm>
            <a:off x="1366838" y="417578"/>
            <a:ext cx="6120000" cy="422153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None/>
              <a:defRPr lang="da-DK" sz="1200" b="1" kern="1200" baseline="0" dirty="0">
                <a:solidFill>
                  <a:srgbClr val="B3B3B3"/>
                </a:solidFill>
                <a:latin typeface="+mn-lt"/>
                <a:ea typeface="+mn-ea"/>
                <a:cs typeface="+mn-cs"/>
              </a:defRPr>
            </a:lvl1pPr>
            <a:lvl2pPr marL="504000" indent="-144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20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8000" indent="-126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1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2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0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8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808080"/>
              </a:buClr>
              <a:buFont typeface="Arial" panose="020B0604020202020204" pitchFamily="34" charset="0"/>
              <a:buChar char="•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>
                <a:solidFill>
                  <a:srgbClr val="B3B3B3"/>
                </a:solidFill>
              </a:rPr>
              <a:t>Akutberedskab</a:t>
            </a:r>
          </a:p>
        </p:txBody>
      </p:sp>
      <p:sp>
        <p:nvSpPr>
          <p:cNvPr id="14" name="text" descr="{&quot;templafy&quot;:{&quot;id&quot;:&quot;efaa2bf6-e724-46ad-b2d5-4f486e321ed1&quot;}}" title="Form.PresentationTitle">
            <a:extLst>
              <a:ext uri="{FF2B5EF4-FFF2-40B4-BE49-F238E27FC236}">
                <a16:creationId xmlns:a16="http://schemas.microsoft.com/office/drawing/2014/main" id="{C47B8F7A-A89D-4C0E-9C22-3FFB44C7AD50}"/>
              </a:ext>
            </a:extLst>
          </p:cNvPr>
          <p:cNvSpPr txBox="1"/>
          <p:nvPr userDrawn="1"/>
        </p:nvSpPr>
        <p:spPr>
          <a:xfrm>
            <a:off x="1368000" y="6289200"/>
            <a:ext cx="3780000" cy="180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endParaRPr lang="da-DK" sz="1000" dirty="0">
              <a:solidFill>
                <a:schemeClr val="bg1"/>
              </a:solidFill>
            </a:endParaRPr>
          </a:p>
        </p:txBody>
      </p:sp>
      <p:pic>
        <p:nvPicPr>
          <p:cNvPr id="1339800676" name="image" descr="{&quot;templafy&quot;:{&quot;id&quot;:&quot;bc51c6c5-cc68-468f-95e0-9f9165112f5c&quot;}}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73324" y="6314400"/>
            <a:ext cx="1324800" cy="421200"/>
          </a:xfrm>
          <a:prstGeom prst="rect">
            <a:avLst/>
          </a:prstGeom>
        </p:spPr>
      </p:pic>
      <p:pic>
        <p:nvPicPr>
          <p:cNvPr id="1979183596" name="image" descr="{&quot;templafy&quot;:{&quot;id&quot;:&quot;b5743ad2-2160-4701-812d-40108e14db55&quot;}}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69013" y="872704"/>
            <a:ext cx="871200" cy="900000"/>
          </a:xfrm>
          <a:prstGeom prst="rect">
            <a:avLst/>
          </a:prstGeom>
        </p:spPr>
      </p:pic>
      <p:pic>
        <p:nvPicPr>
          <p:cNvPr id="1215369739" name="image" descr="{&quot;templafy&quot;:{&quot;id&quot;:&quot;4ab28cfc-feba-4872-9a34-d80f2f1a77c1&quot;}}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69013" y="260648"/>
            <a:ext cx="871200" cy="900000"/>
          </a:xfrm>
          <a:prstGeom prst="rect">
            <a:avLst/>
          </a:prstGeom>
        </p:spPr>
      </p:pic>
      <p:sp>
        <p:nvSpPr>
          <p:cNvPr id="17" name="text" descr="{&quot;templafy&quot;:{&quot;id&quot;:&quot;230b3ad5-4497-4188-9e9b-8df1ff3327d8&quot;}}" title="UserProfile.Name">
            <a:extLst>
              <a:ext uri="{FF2B5EF4-FFF2-40B4-BE49-F238E27FC236}">
                <a16:creationId xmlns:a16="http://schemas.microsoft.com/office/drawing/2014/main" id="{3D127054-B0BA-42D5-B9B5-3029C95093B7}"/>
              </a:ext>
            </a:extLst>
          </p:cNvPr>
          <p:cNvSpPr txBox="1"/>
          <p:nvPr userDrawn="1"/>
        </p:nvSpPr>
        <p:spPr>
          <a:xfrm>
            <a:off x="7891200" y="6289200"/>
            <a:ext cx="3387600" cy="180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da-DK" sz="1000" dirty="0" err="1">
                <a:solidFill>
                  <a:schemeClr val="bg1"/>
                </a:solidFill>
              </a:rPr>
              <a:t>Emilie Grunddal Pedersen</a:t>
            </a:r>
          </a:p>
        </p:txBody>
      </p:sp>
      <p:sp>
        <p:nvSpPr>
          <p:cNvPr id="18" name="text" descr="{&quot;templafy&quot;:{&quot;id&quot;:&quot;77577c29-118f-4ee0-81c8-9634b828d80a&quot;}}" hidden="1" title="Form.Manuel_dato">
            <a:extLst>
              <a:ext uri="{FF2B5EF4-FFF2-40B4-BE49-F238E27FC236}">
                <a16:creationId xmlns:a16="http://schemas.microsoft.com/office/drawing/2014/main" id="{135BC48F-12FB-4B9D-AF58-8793099603C0}"/>
              </a:ext>
            </a:extLst>
          </p:cNvPr>
          <p:cNvSpPr txBox="1"/>
          <p:nvPr userDrawn="1"/>
        </p:nvSpPr>
        <p:spPr>
          <a:xfrm>
            <a:off x="7891200" y="6289200"/>
            <a:ext cx="3387600" cy="180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endParaRPr lang="da-DK" sz="1000" dirty="0" err="1">
              <a:solidFill>
                <a:schemeClr val="bg1"/>
              </a:solidFill>
            </a:endParaRPr>
          </a:p>
        </p:txBody>
      </p:sp>
      <p:pic>
        <p:nvPicPr>
          <p:cNvPr id="892766584" name="image" descr="{&quot;templafy&quot;:{&quot;id&quot;:&quot;73a5d022-e978-4f93-b1f1-7a499b761295&quot;}}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957600" y="97200"/>
            <a:ext cx="2178000" cy="6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86192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u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0" y="0"/>
            <a:ext cx="12191423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800" dirty="0"/>
          </a:p>
        </p:txBody>
      </p:sp>
      <p:sp>
        <p:nvSpPr>
          <p:cNvPr id="29" name="Rektangel 28">
            <a:extLst>
              <a:ext uri="{FF2B5EF4-FFF2-40B4-BE49-F238E27FC236}">
                <a16:creationId xmlns:a16="http://schemas.microsoft.com/office/drawing/2014/main" id="{AB805BE9-6F51-4341-9FCD-D36438E5A89E}"/>
              </a:ext>
            </a:extLst>
          </p:cNvPr>
          <p:cNvSpPr/>
          <p:nvPr userDrawn="1"/>
        </p:nvSpPr>
        <p:spPr>
          <a:xfrm>
            <a:off x="11514880" y="1"/>
            <a:ext cx="68356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pic>
        <p:nvPicPr>
          <p:cNvPr id="1905119498" name="image" descr="{&quot;templafy&quot;:{&quot;id&quot;:&quot;5bca1112-5370-4a24-ab8d-10f9ec41241e&quot;}}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4000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366837" y="1016733"/>
            <a:ext cx="10137775" cy="1312131"/>
          </a:xfrm>
        </p:spPr>
        <p:txBody>
          <a:bodyPr/>
          <a:lstStyle>
            <a:lvl1pPr>
              <a:lnSpc>
                <a:spcPct val="85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Overskrift 28pt i max. to linjer </a:t>
            </a:r>
            <a:br>
              <a:rPr lang="da-DK" dirty="0"/>
            </a:br>
            <a:r>
              <a:rPr lang="da-DK" dirty="0"/>
              <a:t>teksten vokser opad</a:t>
            </a:r>
          </a:p>
        </p:txBody>
      </p:sp>
      <p:sp>
        <p:nvSpPr>
          <p:cNvPr id="11" name="Pladsholder til tekst 2"/>
          <p:cNvSpPr>
            <a:spLocks noGrp="1"/>
          </p:cNvSpPr>
          <p:nvPr>
            <p:ph type="body" sz="quarter" idx="15" hasCustomPrompt="1"/>
          </p:nvPr>
        </p:nvSpPr>
        <p:spPr>
          <a:xfrm>
            <a:off x="1366837" y="2585610"/>
            <a:ext cx="4644000" cy="648000"/>
          </a:xfrm>
        </p:spPr>
        <p:txBody>
          <a:bodyPr/>
          <a:lstStyle>
            <a:lvl1pPr marL="0" indent="0">
              <a:lnSpc>
                <a:spcPct val="85000"/>
              </a:lnSpc>
              <a:buFont typeface="Arial" panose="020B0604020202020204" pitchFamily="34" charset="0"/>
              <a:buNone/>
              <a:defRPr sz="1600" baseline="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324000">
              <a:defRPr sz="1600">
                <a:solidFill>
                  <a:schemeClr val="bg1"/>
                </a:solidFill>
              </a:defRPr>
            </a:lvl3pPr>
            <a:lvl4pPr marL="540000">
              <a:defRPr lang="da-DK" sz="14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720000" indent="-90000"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da-DK" dirty="0"/>
              <a:t>Tak tekst 16pt i to eller max 3 linjer</a:t>
            </a:r>
          </a:p>
        </p:txBody>
      </p:sp>
      <p:sp>
        <p:nvSpPr>
          <p:cNvPr id="17" name="Pladsholder til tekst 3"/>
          <p:cNvSpPr>
            <a:spLocks noGrp="1"/>
          </p:cNvSpPr>
          <p:nvPr>
            <p:ph type="body" sz="quarter" idx="16" hasCustomPrompt="1"/>
          </p:nvPr>
        </p:nvSpPr>
        <p:spPr>
          <a:xfrm>
            <a:off x="1366837" y="3490922"/>
            <a:ext cx="4644000" cy="648000"/>
          </a:xfrm>
        </p:spPr>
        <p:txBody>
          <a:bodyPr/>
          <a:lstStyle>
            <a:lvl1pPr marL="0" indent="0">
              <a:lnSpc>
                <a:spcPct val="85000"/>
              </a:lnSpc>
              <a:buNone/>
              <a:defRPr sz="16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324000">
              <a:defRPr sz="1600">
                <a:solidFill>
                  <a:schemeClr val="bg1"/>
                </a:solidFill>
              </a:defRPr>
            </a:lvl3pPr>
            <a:lvl4pPr marL="540000">
              <a:defRPr lang="da-DK" sz="14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720000" indent="-90000"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da-DK" dirty="0"/>
              <a:t>Tak tekst 16pt i to eller max 3 linjer</a:t>
            </a:r>
          </a:p>
        </p:txBody>
      </p:sp>
      <p:sp>
        <p:nvSpPr>
          <p:cNvPr id="18" name="Pladsholder til tekst 4"/>
          <p:cNvSpPr>
            <a:spLocks noGrp="1"/>
          </p:cNvSpPr>
          <p:nvPr>
            <p:ph type="body" sz="quarter" idx="17" hasCustomPrompt="1"/>
          </p:nvPr>
        </p:nvSpPr>
        <p:spPr>
          <a:xfrm>
            <a:off x="6304551" y="2584800"/>
            <a:ext cx="4644000" cy="648000"/>
          </a:xfrm>
        </p:spPr>
        <p:txBody>
          <a:bodyPr/>
          <a:lstStyle>
            <a:lvl1pPr marL="0" indent="0">
              <a:lnSpc>
                <a:spcPct val="85000"/>
              </a:lnSpc>
              <a:buNone/>
              <a:defRPr sz="16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324000">
              <a:defRPr sz="1600">
                <a:solidFill>
                  <a:schemeClr val="bg1"/>
                </a:solidFill>
              </a:defRPr>
            </a:lvl3pPr>
            <a:lvl4pPr marL="540000">
              <a:defRPr lang="da-DK" sz="14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720000" indent="-90000"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da-DK" dirty="0"/>
              <a:t>Tak tekst 16pt i to eller max 3 linjer</a:t>
            </a:r>
          </a:p>
        </p:txBody>
      </p:sp>
      <p:sp>
        <p:nvSpPr>
          <p:cNvPr id="19" name="Pladsholder til tekst5"/>
          <p:cNvSpPr>
            <a:spLocks noGrp="1"/>
          </p:cNvSpPr>
          <p:nvPr>
            <p:ph type="body" sz="quarter" idx="18" hasCustomPrompt="1"/>
          </p:nvPr>
        </p:nvSpPr>
        <p:spPr>
          <a:xfrm>
            <a:off x="6304551" y="3492000"/>
            <a:ext cx="4644000" cy="648000"/>
          </a:xfrm>
        </p:spPr>
        <p:txBody>
          <a:bodyPr/>
          <a:lstStyle>
            <a:lvl1pPr marL="0" indent="0">
              <a:lnSpc>
                <a:spcPct val="85000"/>
              </a:lnSpc>
              <a:buNone/>
              <a:defRPr sz="16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324000">
              <a:defRPr sz="1600">
                <a:solidFill>
                  <a:schemeClr val="bg1"/>
                </a:solidFill>
              </a:defRPr>
            </a:lvl3pPr>
            <a:lvl4pPr marL="540000">
              <a:defRPr lang="da-DK" sz="14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720000" indent="-90000"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da-DK" dirty="0"/>
              <a:t>Tak tekst 16pt i to eller max 3 linjer</a:t>
            </a:r>
          </a:p>
        </p:txBody>
      </p:sp>
      <p:pic>
        <p:nvPicPr>
          <p:cNvPr id="1487948677" name="image" descr="{&quot;templafy&quot;:{&quot;id&quot;:&quot;90af9f0e-eefa-4fe1-8709-4df54c2022cc&quot;}}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4806975"/>
            <a:ext cx="687600" cy="687600"/>
          </a:xfrm>
          <a:prstGeom prst="rect">
            <a:avLst/>
          </a:prstGeom>
        </p:spPr>
      </p:pic>
      <p:pic>
        <p:nvPicPr>
          <p:cNvPr id="32" name="Region">
            <a:extLst>
              <a:ext uri="{FF2B5EF4-FFF2-40B4-BE49-F238E27FC236}">
                <a16:creationId xmlns:a16="http://schemas.microsoft.com/office/drawing/2014/main" id="{7DBE4519-D315-4551-8FFF-23278A41F744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732" y="4852382"/>
            <a:ext cx="116417" cy="594784"/>
          </a:xfrm>
          <a:prstGeom prst="rect">
            <a:avLst/>
          </a:prstGeom>
        </p:spPr>
      </p:pic>
      <p:sp>
        <p:nvSpPr>
          <p:cNvPr id="3" name="Date Placeholder 2" hidden="1">
            <a:extLst>
              <a:ext uri="{FF2B5EF4-FFF2-40B4-BE49-F238E27FC236}">
                <a16:creationId xmlns:a16="http://schemas.microsoft.com/office/drawing/2014/main" id="{4E5C5C65-92B8-4B3F-BE1B-63180EB0E183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Footer Placeholder 6" hidden="1">
            <a:extLst>
              <a:ext uri="{FF2B5EF4-FFF2-40B4-BE49-F238E27FC236}">
                <a16:creationId xmlns:a16="http://schemas.microsoft.com/office/drawing/2014/main" id="{9908E025-A0FB-4A57-BEE6-3B848F4574F7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89C57-8555-49A1-8F50-00267BCA1260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0DAB5548-7253-48D6-B95B-F3D312A72220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1492299534" name="image" descr="{&quot;templafy&quot;:{&quot;id&quot;:&quot;d61dd05a-79ce-417a-bbe3-2c9b4fee7892&quot;}}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73324" y="6314400"/>
            <a:ext cx="1324800" cy="421200"/>
          </a:xfrm>
          <a:prstGeom prst="rect">
            <a:avLst/>
          </a:prstGeom>
        </p:spPr>
      </p:pic>
      <p:sp>
        <p:nvSpPr>
          <p:cNvPr id="24" name="text" descr="{&quot;templafy&quot;:{&quot;id&quot;:&quot;c86ace6b-47fd-4dd5-a7bf-e1f15e01efb9&quot;}}" title="UserProfile.Office.Virksomhed_{{DocumentLanguage}}">
            <a:extLst>
              <a:ext uri="{FF2B5EF4-FFF2-40B4-BE49-F238E27FC236}">
                <a16:creationId xmlns:a16="http://schemas.microsoft.com/office/drawing/2014/main" id="{B86E3A09-07D7-4572-B9B4-424492595535}"/>
              </a:ext>
            </a:extLst>
          </p:cNvPr>
          <p:cNvSpPr txBox="1"/>
          <p:nvPr userDrawn="1"/>
        </p:nvSpPr>
        <p:spPr>
          <a:xfrm>
            <a:off x="1366838" y="207098"/>
            <a:ext cx="6120000" cy="21544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da-DK" sz="1400" b="1" noProof="0" dirty="0">
                <a:solidFill>
                  <a:schemeClr val="bg1"/>
                </a:solidFill>
              </a:rPr>
              <a:t>Region Hovedstaden</a:t>
            </a:r>
          </a:p>
        </p:txBody>
      </p:sp>
      <p:sp>
        <p:nvSpPr>
          <p:cNvPr id="27" name="text" descr="{&quot;templafy&quot;:{&quot;id&quot;:&quot;67fb1687-f4b1-4113-a7fa-e334678714a8&quot;}}" hidden="1" title="UserProfile.CenterFreeText">
            <a:extLst>
              <a:ext uri="{FF2B5EF4-FFF2-40B4-BE49-F238E27FC236}">
                <a16:creationId xmlns:a16="http://schemas.microsoft.com/office/drawing/2014/main" id="{5F299E72-7220-4037-A022-AB131B48EEA5}"/>
              </a:ext>
            </a:extLst>
          </p:cNvPr>
          <p:cNvSpPr txBox="1">
            <a:spLocks/>
          </p:cNvSpPr>
          <p:nvPr userDrawn="1"/>
        </p:nvSpPr>
        <p:spPr>
          <a:xfrm>
            <a:off x="1366838" y="404686"/>
            <a:ext cx="6120000" cy="422153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None/>
              <a:defRPr lang="da-DK" sz="1200" b="1" kern="1200" baseline="0" dirty="0">
                <a:solidFill>
                  <a:srgbClr val="B3B3B3"/>
                </a:solidFill>
                <a:latin typeface="+mn-lt"/>
                <a:ea typeface="+mn-ea"/>
                <a:cs typeface="+mn-cs"/>
              </a:defRPr>
            </a:lvl1pPr>
            <a:lvl2pPr marL="504000" indent="-144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20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8000" indent="-126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1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2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0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8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808080"/>
              </a:buClr>
              <a:buFont typeface="Arial" panose="020B0604020202020204" pitchFamily="34" charset="0"/>
              <a:buChar char="•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28" name="text" descr="{&quot;templafy&quot;:{&quot;id&quot;:&quot;ddcd7832-8db7-491b-b412-d31ff4883c23&quot;}}" title="UserProfile.Centers.Center_{{DocumentLanguage}}">
            <a:extLst>
              <a:ext uri="{FF2B5EF4-FFF2-40B4-BE49-F238E27FC236}">
                <a16:creationId xmlns:a16="http://schemas.microsoft.com/office/drawing/2014/main" id="{E470E0A8-A54B-4294-8741-350F4F6D0CD1}"/>
              </a:ext>
            </a:extLst>
          </p:cNvPr>
          <p:cNvSpPr txBox="1">
            <a:spLocks/>
          </p:cNvSpPr>
          <p:nvPr userDrawn="1"/>
        </p:nvSpPr>
        <p:spPr>
          <a:xfrm>
            <a:off x="1366838" y="404664"/>
            <a:ext cx="6120000" cy="422153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None/>
              <a:defRPr lang="da-DK" sz="1200" b="1" kern="1200" baseline="0" dirty="0">
                <a:solidFill>
                  <a:srgbClr val="B3B3B3"/>
                </a:solidFill>
                <a:latin typeface="+mn-lt"/>
                <a:ea typeface="+mn-ea"/>
                <a:cs typeface="+mn-cs"/>
              </a:defRPr>
            </a:lvl1pPr>
            <a:lvl2pPr marL="504000" indent="-144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20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8000" indent="-126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1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2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0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8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808080"/>
              </a:buClr>
              <a:buFont typeface="Arial" panose="020B0604020202020204" pitchFamily="34" charset="0"/>
              <a:buChar char="•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>
                <a:solidFill>
                  <a:schemeClr val="bg1"/>
                </a:solidFill>
              </a:rPr>
              <a:t>Akutberedskab</a:t>
            </a:r>
          </a:p>
        </p:txBody>
      </p:sp>
      <p:sp>
        <p:nvSpPr>
          <p:cNvPr id="36" name="text" descr="{&quot;templafy&quot;:{&quot;id&quot;:&quot;830914ad-c9ef-4c35-a3dc-bb213e71f285&quot;}}" title="Form.PresentationTitle">
            <a:extLst>
              <a:ext uri="{FF2B5EF4-FFF2-40B4-BE49-F238E27FC236}">
                <a16:creationId xmlns:a16="http://schemas.microsoft.com/office/drawing/2014/main" id="{AC371463-26EB-4629-B7E5-E75885298EA4}"/>
              </a:ext>
            </a:extLst>
          </p:cNvPr>
          <p:cNvSpPr txBox="1"/>
          <p:nvPr userDrawn="1"/>
        </p:nvSpPr>
        <p:spPr>
          <a:xfrm>
            <a:off x="1368000" y="6289200"/>
            <a:ext cx="3780000" cy="180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endParaRPr lang="da-DK" sz="1000" dirty="0">
              <a:solidFill>
                <a:schemeClr val="bg1"/>
              </a:solidFill>
            </a:endParaRPr>
          </a:p>
        </p:txBody>
      </p:sp>
      <p:pic>
        <p:nvPicPr>
          <p:cNvPr id="1731727064" name="image" descr="{&quot;templafy&quot;:{&quot;id&quot;:&quot;18fc246c-83d3-4155-8f1d-5ef64e365b04&quot;}}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69013" y="872704"/>
            <a:ext cx="871200" cy="900000"/>
          </a:xfrm>
          <a:prstGeom prst="rect">
            <a:avLst/>
          </a:prstGeom>
        </p:spPr>
      </p:pic>
      <p:pic>
        <p:nvPicPr>
          <p:cNvPr id="825750694" name="image" descr="{&quot;templafy&quot;:{&quot;id&quot;:&quot;d555f92e-c461-4a79-9023-44b3b179c1df&quot;}}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69013" y="260648"/>
            <a:ext cx="871200" cy="900000"/>
          </a:xfrm>
          <a:prstGeom prst="rect">
            <a:avLst/>
          </a:prstGeom>
        </p:spPr>
      </p:pic>
      <p:sp>
        <p:nvSpPr>
          <p:cNvPr id="25" name="text" descr="{&quot;templafy&quot;:{&quot;id&quot;:&quot;31d40d83-5c79-4737-9e1b-cb4248b7e3c6&quot;}}" title="UserProfile.Name">
            <a:extLst>
              <a:ext uri="{FF2B5EF4-FFF2-40B4-BE49-F238E27FC236}">
                <a16:creationId xmlns:a16="http://schemas.microsoft.com/office/drawing/2014/main" id="{2D9BE457-D838-4671-A534-D2113083BAD4}"/>
              </a:ext>
            </a:extLst>
          </p:cNvPr>
          <p:cNvSpPr txBox="1"/>
          <p:nvPr userDrawn="1"/>
        </p:nvSpPr>
        <p:spPr>
          <a:xfrm>
            <a:off x="7891200" y="6289200"/>
            <a:ext cx="3387600" cy="180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da-DK" sz="1000" dirty="0" err="1">
                <a:solidFill>
                  <a:schemeClr val="bg1"/>
                </a:solidFill>
              </a:rPr>
              <a:t>Emilie Grunddal Pedersen</a:t>
            </a:r>
          </a:p>
        </p:txBody>
      </p:sp>
      <p:sp>
        <p:nvSpPr>
          <p:cNvPr id="30" name="text" descr="{&quot;templafy&quot;:{&quot;id&quot;:&quot;f47d5be2-8ca3-4138-a74e-7dd56aef8029&quot;}}" hidden="1" title="Form.Manuel_dato">
            <a:extLst>
              <a:ext uri="{FF2B5EF4-FFF2-40B4-BE49-F238E27FC236}">
                <a16:creationId xmlns:a16="http://schemas.microsoft.com/office/drawing/2014/main" id="{22340F70-8ECE-4613-ADC1-E4F33D756A14}"/>
              </a:ext>
            </a:extLst>
          </p:cNvPr>
          <p:cNvSpPr txBox="1"/>
          <p:nvPr userDrawn="1"/>
        </p:nvSpPr>
        <p:spPr>
          <a:xfrm>
            <a:off x="7891200" y="6289200"/>
            <a:ext cx="3387600" cy="180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endParaRPr lang="da-DK" sz="1000" dirty="0" err="1">
              <a:solidFill>
                <a:schemeClr val="bg1"/>
              </a:solidFill>
            </a:endParaRPr>
          </a:p>
        </p:txBody>
      </p:sp>
      <p:pic>
        <p:nvPicPr>
          <p:cNvPr id="603841619" name="image" descr="{&quot;templafy&quot;:{&quot;id&quot;:&quot;169346de-07df-4777-b9ea-ac3007b990ca&quot;}}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957600" y="97200"/>
            <a:ext cx="2178000" cy="6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0279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ugergu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ast overskrift"/>
          <p:cNvSpPr txBox="1"/>
          <p:nvPr userDrawn="1"/>
        </p:nvSpPr>
        <p:spPr>
          <a:xfrm>
            <a:off x="539748" y="539751"/>
            <a:ext cx="11109325" cy="650171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da-DK" sz="32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Brugerguide - Slet før anvendelse</a:t>
            </a:r>
          </a:p>
        </p:txBody>
      </p:sp>
      <p:sp>
        <p:nvSpPr>
          <p:cNvPr id="16" name="Text Box 2">
            <a:extLst>
              <a:ext uri="{FF2B5EF4-FFF2-40B4-BE49-F238E27FC236}">
                <a16:creationId xmlns:a16="http://schemas.microsoft.com/office/drawing/2014/main" id="{9ED1F91D-CAD7-4803-B48E-26A1E9D1349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58800" y="1479519"/>
            <a:ext cx="2280360" cy="3847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600"/>
              </a:spcAft>
              <a:defRPr/>
            </a:pPr>
            <a:r>
              <a:rPr lang="da-DK" sz="900" b="1" noProof="1">
                <a:latin typeface="Arial" panose="020B0604020202020204" pitchFamily="34" charset="0"/>
                <a:cs typeface="Arial" panose="020B0604020202020204" pitchFamily="34" charset="0"/>
              </a:rPr>
              <a:t>Brug</a:t>
            </a:r>
            <a:r>
              <a:rPr lang="da-DK" sz="900" b="1" baseline="0" noProof="1">
                <a:latin typeface="Arial" panose="020B0604020202020204" pitchFamily="34" charset="0"/>
                <a:cs typeface="Arial" panose="020B0604020202020204" pitchFamily="34" charset="0"/>
              </a:rPr>
              <a:t> tekst typografier</a:t>
            </a:r>
            <a:endParaRPr lang="da-DK" sz="900" b="1" noProof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TAB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at gå frem i tekst-niveauer. Klik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derefter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at skifte fra et niveau til et næste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at gå tilbage i tekst-niveauer,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SHIFT+TAB</a:t>
            </a:r>
            <a:endParaRPr lang="da-DK" altLang="da-DK" sz="900" b="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kan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Forøg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og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Formindsk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listeniveau bruges</a:t>
            </a:r>
          </a:p>
          <a:p>
            <a:pPr eaLnBrk="1" hangingPunct="1">
              <a:spcBef>
                <a:spcPts val="1200"/>
              </a:spcBef>
              <a:spcAft>
                <a:spcPts val="600"/>
              </a:spcAft>
              <a:defRPr/>
            </a:pPr>
            <a:r>
              <a:rPr 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Ændre slide layouts</a:t>
            </a:r>
            <a:endParaRPr lang="da-DK" altLang="da-DK" sz="900" b="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pilen</a:t>
            </a:r>
            <a:r>
              <a:rPr lang="da-DK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ved siden af </a:t>
            </a:r>
            <a:r>
              <a:rPr lang="da-DK" altLang="da-DK" sz="900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</a:t>
            </a:r>
            <a:r>
              <a:rPr lang="da-DK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da-DK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at få vist en dropdown menu af </a:t>
            </a:r>
            <a:br>
              <a:rPr lang="da-DK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mulige slides layout</a:t>
            </a:r>
            <a:endParaRPr lang="da-DK" altLang="da-DK" sz="900" b="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at ændre dit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nuværende layout til et alternativt</a:t>
            </a:r>
          </a:p>
          <a:p>
            <a:pPr fontAlgn="auto">
              <a:spcBef>
                <a:spcPts val="1200"/>
              </a:spcBef>
              <a:spcAft>
                <a:spcPts val="600"/>
              </a:spcAft>
              <a:buFont typeface="+mj-lt"/>
              <a:buNone/>
              <a:defRPr/>
            </a:pPr>
            <a:r>
              <a:rPr 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Nulstil slide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None/>
              <a:tabLst/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fanen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Hjem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None/>
              <a:tabLst/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Nulstil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at nulstille placering, størrelse og formatering af pladsholdere til layoutets oprindelige design</a:t>
            </a:r>
            <a:endParaRPr lang="da-DK" sz="90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endParaRPr lang="da-DK" altLang="da-DK" sz="900" b="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1 Forøg formindsk">
            <a:extLst>
              <a:ext uri="{FF2B5EF4-FFF2-40B4-BE49-F238E27FC236}">
                <a16:creationId xmlns:a16="http://schemas.microsoft.com/office/drawing/2014/main" id="{C1320887-C283-44C4-A258-0F4F30AB9BB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719597" y="2564168"/>
            <a:ext cx="549328" cy="285228"/>
          </a:xfrm>
          <a:prstGeom prst="rect">
            <a:avLst/>
          </a:prstGeom>
        </p:spPr>
      </p:pic>
      <p:pic>
        <p:nvPicPr>
          <p:cNvPr id="20" name="3 Layout">
            <a:extLst>
              <a:ext uri="{FF2B5EF4-FFF2-40B4-BE49-F238E27FC236}">
                <a16:creationId xmlns:a16="http://schemas.microsoft.com/office/drawing/2014/main" id="{65C4A96F-1A4B-422A-A364-36A11A350F1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36944" r="2272" b="69429"/>
          <a:stretch/>
        </p:blipFill>
        <p:spPr>
          <a:xfrm>
            <a:off x="2748981" y="3277001"/>
            <a:ext cx="593368" cy="192211"/>
          </a:xfrm>
          <a:prstGeom prst="rect">
            <a:avLst/>
          </a:prstGeom>
        </p:spPr>
      </p:pic>
      <p:pic>
        <p:nvPicPr>
          <p:cNvPr id="21" name="4 Nulstil">
            <a:extLst>
              <a:ext uri="{FF2B5EF4-FFF2-40B4-BE49-F238E27FC236}">
                <a16:creationId xmlns:a16="http://schemas.microsoft.com/office/drawing/2014/main" id="{B4442F1F-206C-4948-A2CE-402C8A7844F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748981" y="4655118"/>
            <a:ext cx="547241" cy="197798"/>
          </a:xfrm>
          <a:prstGeom prst="rect">
            <a:avLst/>
          </a:prstGeom>
        </p:spPr>
      </p:pic>
      <p:sp>
        <p:nvSpPr>
          <p:cNvPr id="22" name="Text Box 3">
            <a:extLst>
              <a:ext uri="{FF2B5EF4-FFF2-40B4-BE49-F238E27FC236}">
                <a16:creationId xmlns:a16="http://schemas.microsoft.com/office/drawing/2014/main" id="{AC472DCD-3E25-4024-9053-0797118E219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341331" y="1479519"/>
            <a:ext cx="2160798" cy="449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600"/>
              </a:spcAft>
              <a:defRPr/>
            </a:pPr>
            <a:r>
              <a:rPr 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Indsæt billede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slides med billedpladsholder eller hvilken som helst anden pladsholder, klik på pladsholderens kant. TIP: Hold Shift nede og klik på pladsholderen</a:t>
            </a:r>
            <a:endParaRPr lang="da-DK" altLang="da-DK" sz="90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1200"/>
              </a:spcBef>
              <a:spcAft>
                <a:spcPts val="600"/>
              </a:spcAft>
              <a:defRPr/>
            </a:pPr>
            <a:r>
              <a:rPr 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 Indsæt firma billede</a:t>
            </a:r>
            <a:endParaRPr lang="da-DK" altLang="da-DK" sz="900" b="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Klik på den blå </a:t>
            </a:r>
            <a:r>
              <a:rPr lang="da-DK" altLang="da-DK" sz="900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Templafy</a:t>
            </a:r>
            <a:r>
              <a:rPr lang="da-DK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-knap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I drop ned menuen, vælg </a:t>
            </a:r>
            <a:r>
              <a:rPr lang="da-DK" altLang="da-DK" sz="900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Images</a:t>
            </a:r>
            <a:r>
              <a:rPr lang="da-DK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br>
              <a:rPr lang="da-DK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eller klik på </a:t>
            </a:r>
            <a:r>
              <a:rPr lang="da-DK" altLang="da-DK" sz="900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Images</a:t>
            </a:r>
            <a:r>
              <a:rPr lang="da-DK" altLang="da-DK" sz="900" b="0" i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-knappen</a:t>
            </a:r>
            <a:r>
              <a:rPr lang="da-DK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Templafy vinduet i højre side af skærmen</a:t>
            </a:r>
            <a:endParaRPr lang="da-DK" altLang="da-DK" sz="90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1200"/>
              </a:spcBef>
              <a:spcAft>
                <a:spcPts val="600"/>
              </a:spcAft>
              <a:defRPr/>
            </a:pPr>
            <a:r>
              <a:rPr lang="da-DK" altLang="da-DK" sz="900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 Browse efter andre billeder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</a:t>
            </a:r>
            <a:r>
              <a:rPr lang="da-DK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på </a:t>
            </a:r>
            <a:r>
              <a:rPr lang="da-DK" altLang="da-DK" sz="900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Image Tools-</a:t>
            </a:r>
            <a:r>
              <a:rPr lang="da-DK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knappen</a:t>
            </a:r>
            <a:br>
              <a:rPr lang="da-DK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 findes under firma fanen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</a:t>
            </a:r>
            <a:r>
              <a:rPr lang="da-DK" altLang="da-DK" sz="900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Indsæt</a:t>
            </a:r>
            <a:r>
              <a:rPr lang="da-DK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at browse </a:t>
            </a:r>
            <a:br>
              <a:rPr lang="da-DK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efter et billede</a:t>
            </a:r>
            <a:endParaRPr lang="da-DK" altLang="da-DK" sz="90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1200"/>
              </a:spcBef>
              <a:spcAft>
                <a:spcPts val="600"/>
              </a:spcAft>
              <a:defRPr/>
            </a:pPr>
            <a:r>
              <a:rPr lang="da-DK" sz="9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C. Indsæt et kopieret billede</a:t>
            </a:r>
            <a:endParaRPr lang="da-DK" altLang="da-DK" sz="90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</a:t>
            </a:r>
            <a:r>
              <a:rPr lang="da-DK" altLang="da-DK" sz="900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Image Tools-</a:t>
            </a:r>
            <a:r>
              <a:rPr lang="da-DK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knappen</a:t>
            </a:r>
            <a:r>
              <a:rPr lang="da-DK" altLang="da-DK" sz="900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da-DK" altLang="da-DK" sz="900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 findes under firma fanen 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</a:t>
            </a:r>
            <a:r>
              <a:rPr lang="da-DK" altLang="da-DK" sz="900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Paste</a:t>
            </a:r>
            <a:r>
              <a:rPr lang="da-DK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at indsætte det kopierede billede</a:t>
            </a:r>
            <a:endParaRPr lang="da-DK" altLang="da-DK" sz="900" b="1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endParaRPr lang="da-DK" altLang="da-DK" sz="900" b="1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3" name="Gruppe 22">
            <a:extLst>
              <a:ext uri="{FF2B5EF4-FFF2-40B4-BE49-F238E27FC236}">
                <a16:creationId xmlns:a16="http://schemas.microsoft.com/office/drawing/2014/main" id="{1F9AF259-CD67-4F52-9A1F-EC718D03CD3D}"/>
              </a:ext>
            </a:extLst>
          </p:cNvPr>
          <p:cNvGrpSpPr/>
          <p:nvPr userDrawn="1"/>
        </p:nvGrpSpPr>
        <p:grpSpPr>
          <a:xfrm>
            <a:off x="6241457" y="3341699"/>
            <a:ext cx="740398" cy="934814"/>
            <a:chOff x="6398620" y="3815586"/>
            <a:chExt cx="740398" cy="934814"/>
          </a:xfrm>
        </p:grpSpPr>
        <p:pic>
          <p:nvPicPr>
            <p:cNvPr id="24" name="6 Crop">
              <a:extLst>
                <a:ext uri="{FF2B5EF4-FFF2-40B4-BE49-F238E27FC236}">
                  <a16:creationId xmlns:a16="http://schemas.microsoft.com/office/drawing/2014/main" id="{9CB1AB9A-B60D-4B1E-9CBF-74CFC0E3843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6398620" y="3815586"/>
              <a:ext cx="337400" cy="321707"/>
            </a:xfrm>
            <a:prstGeom prst="rect">
              <a:avLst/>
            </a:prstGeom>
          </p:spPr>
        </p:pic>
        <p:pic>
          <p:nvPicPr>
            <p:cNvPr id="25" name="Billede 24">
              <a:extLst>
                <a:ext uri="{FF2B5EF4-FFF2-40B4-BE49-F238E27FC236}">
                  <a16:creationId xmlns:a16="http://schemas.microsoft.com/office/drawing/2014/main" id="{85D034CD-5AB5-4128-B1ED-C46433151D2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6"/>
            <a:srcRect l="1304" t="11451" r="30180" b="26335"/>
            <a:stretch/>
          </p:blipFill>
          <p:spPr>
            <a:xfrm>
              <a:off x="6442770" y="4118189"/>
              <a:ext cx="696248" cy="632211"/>
            </a:xfrm>
            <a:prstGeom prst="rect">
              <a:avLst/>
            </a:prstGeom>
            <a:ln w="3175">
              <a:solidFill>
                <a:schemeClr val="bg1">
                  <a:lumMod val="95000"/>
                </a:schemeClr>
              </a:solidFill>
            </a:ln>
          </p:spPr>
        </p:pic>
      </p:grpSp>
      <p:grpSp>
        <p:nvGrpSpPr>
          <p:cNvPr id="28" name="Gruppe 27">
            <a:extLst>
              <a:ext uri="{FF2B5EF4-FFF2-40B4-BE49-F238E27FC236}">
                <a16:creationId xmlns:a16="http://schemas.microsoft.com/office/drawing/2014/main" id="{6E0524AF-02C9-42C0-A17F-A5980D805B44}"/>
              </a:ext>
            </a:extLst>
          </p:cNvPr>
          <p:cNvGrpSpPr/>
          <p:nvPr userDrawn="1"/>
        </p:nvGrpSpPr>
        <p:grpSpPr>
          <a:xfrm>
            <a:off x="6234489" y="4380694"/>
            <a:ext cx="740397" cy="929593"/>
            <a:chOff x="6391652" y="4854581"/>
            <a:chExt cx="740397" cy="929593"/>
          </a:xfrm>
        </p:grpSpPr>
        <p:pic>
          <p:nvPicPr>
            <p:cNvPr id="29" name="6 Crop">
              <a:extLst>
                <a:ext uri="{FF2B5EF4-FFF2-40B4-BE49-F238E27FC236}">
                  <a16:creationId xmlns:a16="http://schemas.microsoft.com/office/drawing/2014/main" id="{9F98BB02-E51F-4746-B69E-9C711482649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6391652" y="4854581"/>
              <a:ext cx="337400" cy="321707"/>
            </a:xfrm>
            <a:prstGeom prst="rect">
              <a:avLst/>
            </a:prstGeom>
          </p:spPr>
        </p:pic>
        <p:pic>
          <p:nvPicPr>
            <p:cNvPr id="36" name="Billede 35">
              <a:extLst>
                <a:ext uri="{FF2B5EF4-FFF2-40B4-BE49-F238E27FC236}">
                  <a16:creationId xmlns:a16="http://schemas.microsoft.com/office/drawing/2014/main" id="{F03B3F55-2CD4-4955-87F4-7332ABF9C31A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7"/>
            <a:srcRect l="1152" t="11676" r="31017" b="26411"/>
            <a:stretch/>
          </p:blipFill>
          <p:spPr>
            <a:xfrm>
              <a:off x="6442770" y="5155024"/>
              <a:ext cx="689279" cy="629150"/>
            </a:xfrm>
            <a:prstGeom prst="rect">
              <a:avLst/>
            </a:prstGeom>
            <a:ln w="3175">
              <a:solidFill>
                <a:schemeClr val="bg1">
                  <a:lumMod val="95000"/>
                </a:schemeClr>
              </a:solidFill>
            </a:ln>
          </p:spPr>
        </p:pic>
      </p:grpSp>
      <p:grpSp>
        <p:nvGrpSpPr>
          <p:cNvPr id="37" name="Gruppe 36">
            <a:extLst>
              <a:ext uri="{FF2B5EF4-FFF2-40B4-BE49-F238E27FC236}">
                <a16:creationId xmlns:a16="http://schemas.microsoft.com/office/drawing/2014/main" id="{570C9D30-5E46-4A8F-8AF8-0A3A35FF4070}"/>
              </a:ext>
            </a:extLst>
          </p:cNvPr>
          <p:cNvGrpSpPr/>
          <p:nvPr userDrawn="1"/>
        </p:nvGrpSpPr>
        <p:grpSpPr>
          <a:xfrm>
            <a:off x="6285608" y="2237665"/>
            <a:ext cx="676669" cy="997704"/>
            <a:chOff x="6442771" y="2574072"/>
            <a:chExt cx="676669" cy="997704"/>
          </a:xfrm>
        </p:grpSpPr>
        <p:pic>
          <p:nvPicPr>
            <p:cNvPr id="38" name="Billede 37">
              <a:extLst>
                <a:ext uri="{FF2B5EF4-FFF2-40B4-BE49-F238E27FC236}">
                  <a16:creationId xmlns:a16="http://schemas.microsoft.com/office/drawing/2014/main" id="{6459B022-C4F9-472E-A75D-684BCC545AB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/>
            <a:stretch>
              <a:fillRect/>
            </a:stretch>
          </p:blipFill>
          <p:spPr>
            <a:xfrm>
              <a:off x="6442771" y="2574072"/>
              <a:ext cx="305786" cy="365851"/>
            </a:xfrm>
            <a:prstGeom prst="rect">
              <a:avLst/>
            </a:prstGeom>
          </p:spPr>
        </p:pic>
        <p:pic>
          <p:nvPicPr>
            <p:cNvPr id="39" name="Billede 38">
              <a:extLst>
                <a:ext uri="{FF2B5EF4-FFF2-40B4-BE49-F238E27FC236}">
                  <a16:creationId xmlns:a16="http://schemas.microsoft.com/office/drawing/2014/main" id="{6676C55A-9D05-4855-A873-5DA79C75422A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9"/>
            <a:srcRect l="1432" t="16308" r="2422" b="1509"/>
            <a:stretch/>
          </p:blipFill>
          <p:spPr>
            <a:xfrm>
              <a:off x="6444587" y="2943287"/>
              <a:ext cx="674853" cy="628489"/>
            </a:xfrm>
            <a:prstGeom prst="rect">
              <a:avLst/>
            </a:prstGeom>
            <a:ln w="3175">
              <a:solidFill>
                <a:schemeClr val="bg1">
                  <a:lumMod val="95000"/>
                </a:schemeClr>
              </a:solidFill>
            </a:ln>
          </p:spPr>
        </p:pic>
      </p:grpSp>
      <p:sp>
        <p:nvSpPr>
          <p:cNvPr id="40" name="Text Box 3">
            <a:extLst>
              <a:ext uri="{FF2B5EF4-FFF2-40B4-BE49-F238E27FC236}">
                <a16:creationId xmlns:a16="http://schemas.microsoft.com/office/drawing/2014/main" id="{3D524C37-9B03-4C43-9C67-F15B8611C77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982683" y="1479519"/>
            <a:ext cx="2566254" cy="4555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1200"/>
              </a:spcBef>
              <a:spcAft>
                <a:spcPts val="600"/>
              </a:spcAft>
              <a:defRPr/>
            </a:pPr>
            <a:r>
              <a:rPr 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Beskær billede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Beskær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at ændre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billedets fokus/størrelse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Ønsker du at skalere billedet, så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hold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SHIFT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-knappen nede, mens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trækker i billedets hjørner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Tips: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Hvis du sletter billedet og indsætter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 nyt, kan billedet lægge sig foran tekst og grafik. Hvis dette sker, højreklik på billedet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 vælg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Placer bagest</a:t>
            </a:r>
          </a:p>
          <a:p>
            <a:pPr eaLnBrk="1" hangingPunct="1">
              <a:spcBef>
                <a:spcPts val="1200"/>
              </a:spcBef>
              <a:spcAft>
                <a:spcPts val="600"/>
              </a:spcAft>
              <a:defRPr/>
            </a:pPr>
            <a:r>
              <a:rPr 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at justere sidenummerering, </a:t>
            </a:r>
            <a:br>
              <a:rPr 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dato og sidefod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Gør dette som</a:t>
            </a:r>
            <a:r>
              <a:rPr lang="da-DK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det sidste i din præsentation, </a:t>
            </a:r>
            <a:br>
              <a:rPr lang="da-DK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så det slår igennem på alle slides</a:t>
            </a:r>
            <a:endParaRPr lang="da-DK" sz="900" b="1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fanen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Indsæt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Sidehoved og Sidefod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(Tekst kommer fra Templafy)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Anvend på alle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eller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Anvend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hvis det kun skal være på et enkelt slide</a:t>
            </a:r>
          </a:p>
          <a:p>
            <a:pPr eaLnBrk="1" hangingPunct="1">
              <a:spcBef>
                <a:spcPts val="1200"/>
              </a:spcBef>
              <a:spcAft>
                <a:spcPts val="600"/>
              </a:spcAft>
              <a:defRPr/>
            </a:pPr>
            <a:r>
              <a:rPr 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Hjælpelinjer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at se hjælpelinjer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fanen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 sæt hak ved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Hjælpelinjer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Tips: Alt + F9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hurtig visning af hjælpelinjer</a:t>
            </a:r>
          </a:p>
        </p:txBody>
      </p:sp>
      <p:pic>
        <p:nvPicPr>
          <p:cNvPr id="41" name="6 Beskær">
            <a:extLst>
              <a:ext uri="{FF2B5EF4-FFF2-40B4-BE49-F238E27FC236}">
                <a16:creationId xmlns:a16="http://schemas.microsoft.com/office/drawing/2014/main" id="{6D747865-747C-4723-A63A-8AA2425D45DC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085312" y="1658669"/>
            <a:ext cx="337400" cy="321707"/>
          </a:xfrm>
          <a:prstGeom prst="rect">
            <a:avLst/>
          </a:prstGeom>
        </p:spPr>
      </p:pic>
      <p:pic>
        <p:nvPicPr>
          <p:cNvPr id="42" name="7 Skalér billede">
            <a:extLst>
              <a:ext uri="{FF2B5EF4-FFF2-40B4-BE49-F238E27FC236}">
                <a16:creationId xmlns:a16="http://schemas.microsoft.com/office/drawing/2014/main" id="{5183FB2B-6E9E-41FC-88C0-479135A148CA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10085312" y="2019309"/>
            <a:ext cx="359695" cy="335309"/>
          </a:xfrm>
          <a:prstGeom prst="rect">
            <a:avLst/>
          </a:prstGeom>
        </p:spPr>
      </p:pic>
      <p:sp>
        <p:nvSpPr>
          <p:cNvPr id="5" name="Date Placeholder 4" hidden="1">
            <a:extLst>
              <a:ext uri="{FF2B5EF4-FFF2-40B4-BE49-F238E27FC236}">
                <a16:creationId xmlns:a16="http://schemas.microsoft.com/office/drawing/2014/main" id="{F5A184B9-90D9-4973-987E-71621E0A2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6" name="Footer Placeholder 5" hidden="1">
            <a:extLst>
              <a:ext uri="{FF2B5EF4-FFF2-40B4-BE49-F238E27FC236}">
                <a16:creationId xmlns:a16="http://schemas.microsoft.com/office/drawing/2014/main" id="{D015F341-CDF3-4F74-8F12-0BEE09574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8D0652-AB80-46FC-A21E-38F4C38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B5548-7253-48D6-B95B-F3D312A72220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114847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1989138"/>
            <a:ext cx="12191423" cy="487143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800" dirty="0"/>
          </a:p>
        </p:txBody>
      </p:sp>
      <p:sp>
        <p:nvSpPr>
          <p:cNvPr id="21" name="Rektangel 20">
            <a:extLst>
              <a:ext uri="{FF2B5EF4-FFF2-40B4-BE49-F238E27FC236}">
                <a16:creationId xmlns:a16="http://schemas.microsoft.com/office/drawing/2014/main" id="{D6031C12-8933-4DF7-B9DD-4C7F8E5256F3}"/>
              </a:ext>
            </a:extLst>
          </p:cNvPr>
          <p:cNvSpPr/>
          <p:nvPr userDrawn="1"/>
        </p:nvSpPr>
        <p:spPr>
          <a:xfrm>
            <a:off x="11508432" y="1989138"/>
            <a:ext cx="683568" cy="487163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8" name="Titel 1"/>
          <p:cNvSpPr>
            <a:spLocks noGrp="1"/>
          </p:cNvSpPr>
          <p:nvPr>
            <p:ph type="title" hasCustomPrompt="1"/>
          </p:nvPr>
        </p:nvSpPr>
        <p:spPr>
          <a:xfrm>
            <a:off x="1366839" y="2720891"/>
            <a:ext cx="9435658" cy="1981738"/>
          </a:xfrm>
        </p:spPr>
        <p:txBody>
          <a:bodyPr anchor="t" anchorCtr="0"/>
          <a:lstStyle>
            <a:lvl1pPr>
              <a:defRPr sz="380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Overskrift 38pt skrives her</a:t>
            </a:r>
            <a:br>
              <a:rPr lang="da-DK" dirty="0"/>
            </a:br>
            <a:r>
              <a:rPr lang="da-DK" dirty="0"/>
              <a:t>i to eller flere linjer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 hasCustomPrompt="1"/>
          </p:nvPr>
        </p:nvSpPr>
        <p:spPr>
          <a:xfrm>
            <a:off x="1366839" y="5101432"/>
            <a:ext cx="9433105" cy="888504"/>
          </a:xfrm>
        </p:spPr>
        <p:txBody>
          <a:bodyPr/>
          <a:lstStyle>
            <a:lvl1pPr marL="0" indent="0" algn="l">
              <a:lnSpc>
                <a:spcPct val="89000"/>
              </a:lnSpc>
              <a:buNone/>
              <a:defRPr sz="20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dirty="0"/>
              <a:t>Underoverskrift 20pt skrives her i to linjer eller max tre linjer</a:t>
            </a:r>
          </a:p>
        </p:txBody>
      </p:sp>
      <p:pic>
        <p:nvPicPr>
          <p:cNvPr id="944184396" name="image" descr="{&quot;templafy&quot;:{&quot;id&quot;:&quot;e57e2e65-dd22-451b-b9b1-c72b5d070cd6&quot;}}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600" y="-3600"/>
            <a:ext cx="12200400" cy="6865200"/>
          </a:xfrm>
          <a:prstGeom prst="rect">
            <a:avLst/>
          </a:prstGeom>
        </p:spPr>
      </p:pic>
      <p:pic>
        <p:nvPicPr>
          <p:cNvPr id="1493455373" name="image" descr="{&quot;templafy&quot;:{&quot;id&quot;:&quot;c54601db-7d60-4517-8c3d-1ca7c41edeef&quot;}}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6720" y="-7200"/>
            <a:ext cx="12200400" cy="6865200"/>
          </a:xfrm>
          <a:prstGeom prst="rect">
            <a:avLst/>
          </a:prstGeom>
        </p:spPr>
      </p:pic>
      <p:sp>
        <p:nvSpPr>
          <p:cNvPr id="17" name="text" descr="{&quot;templafy&quot;:{&quot;id&quot;:&quot;cdef5336-da68-4081-a6cc-6abcf2e4d8d0&quot;}}" title="Form.PresentationTitle">
            <a:extLst>
              <a:ext uri="{FF2B5EF4-FFF2-40B4-BE49-F238E27FC236}">
                <a16:creationId xmlns:a16="http://schemas.microsoft.com/office/drawing/2014/main" id="{6E96F3D6-F9A3-4A0A-AF11-9947015BA81A}"/>
              </a:ext>
            </a:extLst>
          </p:cNvPr>
          <p:cNvSpPr txBox="1"/>
          <p:nvPr userDrawn="1"/>
        </p:nvSpPr>
        <p:spPr>
          <a:xfrm>
            <a:off x="1368000" y="6289200"/>
            <a:ext cx="3780000" cy="180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endParaRPr lang="da-DK" sz="1000" dirty="0">
              <a:solidFill>
                <a:schemeClr val="bg1"/>
              </a:solidFill>
            </a:endParaRPr>
          </a:p>
        </p:txBody>
      </p:sp>
      <p:sp>
        <p:nvSpPr>
          <p:cNvPr id="19" name="text" descr="{&quot;templafy&quot;:{&quot;id&quot;:&quot;30609c6d-67e4-4045-aed3-da505d97b68c&quot;}}" title="UserProfile.Name">
            <a:extLst>
              <a:ext uri="{FF2B5EF4-FFF2-40B4-BE49-F238E27FC236}">
                <a16:creationId xmlns:a16="http://schemas.microsoft.com/office/drawing/2014/main" id="{443C3F1B-6F22-44FD-9D20-8046FEEFD6D9}"/>
              </a:ext>
            </a:extLst>
          </p:cNvPr>
          <p:cNvSpPr txBox="1"/>
          <p:nvPr userDrawn="1"/>
        </p:nvSpPr>
        <p:spPr>
          <a:xfrm>
            <a:off x="7891200" y="6289200"/>
            <a:ext cx="3387600" cy="180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da-DK" sz="1000" dirty="0" err="1">
                <a:solidFill>
                  <a:schemeClr val="bg1"/>
                </a:solidFill>
              </a:rPr>
              <a:t>Emilie Grunddal Pedersen</a:t>
            </a:r>
          </a:p>
        </p:txBody>
      </p:sp>
      <p:sp>
        <p:nvSpPr>
          <p:cNvPr id="5" name="Date Placeholder 4" hidden="1">
            <a:extLst>
              <a:ext uri="{FF2B5EF4-FFF2-40B4-BE49-F238E27FC236}">
                <a16:creationId xmlns:a16="http://schemas.microsoft.com/office/drawing/2014/main" id="{DB375924-8F1B-4A42-B386-30D658A1E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Footer Placeholder 6" hidden="1">
            <a:extLst>
              <a:ext uri="{FF2B5EF4-FFF2-40B4-BE49-F238E27FC236}">
                <a16:creationId xmlns:a16="http://schemas.microsoft.com/office/drawing/2014/main" id="{40073283-4609-4E3F-B89A-30DFFAA2E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1088646-E100-4B10-A869-A5FAC8DAF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B5548-7253-48D6-B95B-F3D312A72220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993393686" name="image" descr="{&quot;templafy&quot;:{&quot;id&quot;:&quot;a72af40e-8368-46a5-bbaa-d7b24c947c03&quot;}}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73324" y="6314400"/>
            <a:ext cx="1324800" cy="421200"/>
          </a:xfrm>
          <a:prstGeom prst="rect">
            <a:avLst/>
          </a:prstGeom>
        </p:spPr>
      </p:pic>
      <p:pic>
        <p:nvPicPr>
          <p:cNvPr id="91550666" name="image" descr="{&quot;templafy&quot;:{&quot;id&quot;:&quot;5060217f-95f3-472a-b2d3-5d350e239098&quot;}}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69013" y="872704"/>
            <a:ext cx="871200" cy="900000"/>
          </a:xfrm>
          <a:prstGeom prst="rect">
            <a:avLst/>
          </a:prstGeom>
        </p:spPr>
      </p:pic>
      <p:pic>
        <p:nvPicPr>
          <p:cNvPr id="1321842343" name="image" descr="{&quot;templafy&quot;:{&quot;id&quot;:&quot;7288ee03-ddad-4629-a302-c216fab9f8f8&quot;}}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69013" y="260648"/>
            <a:ext cx="871200" cy="900000"/>
          </a:xfrm>
          <a:prstGeom prst="rect">
            <a:avLst/>
          </a:prstGeom>
        </p:spPr>
      </p:pic>
      <p:sp>
        <p:nvSpPr>
          <p:cNvPr id="28" name="text" descr="{&quot;templafy&quot;:{&quot;id&quot;:&quot;6e784389-3130-46d6-bbaf-06a72980d7c0&quot;}}" title="UserProfile.Office.Virksomhed_{{DocumentLanguage}}">
            <a:extLst>
              <a:ext uri="{FF2B5EF4-FFF2-40B4-BE49-F238E27FC236}">
                <a16:creationId xmlns:a16="http://schemas.microsoft.com/office/drawing/2014/main" id="{516BAA53-8511-47D7-9AD0-B6F8B7A92F4D}"/>
              </a:ext>
            </a:extLst>
          </p:cNvPr>
          <p:cNvSpPr txBox="1"/>
          <p:nvPr userDrawn="1"/>
        </p:nvSpPr>
        <p:spPr>
          <a:xfrm>
            <a:off x="1366838" y="207098"/>
            <a:ext cx="6120000" cy="21544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da-DK" sz="1400" b="1" noProof="0" dirty="0">
                <a:solidFill>
                  <a:srgbClr val="565656"/>
                </a:solidFill>
              </a:rPr>
              <a:t>Region Hovedstaden</a:t>
            </a:r>
          </a:p>
        </p:txBody>
      </p:sp>
      <p:sp>
        <p:nvSpPr>
          <p:cNvPr id="29" name="text" descr="{&quot;templafy&quot;:{&quot;id&quot;:&quot;bd982a02-dfd7-4a62-a606-6a0a5e4895cf&quot;}}" hidden="1" title="UserProfile.CenterFreeText">
            <a:extLst>
              <a:ext uri="{FF2B5EF4-FFF2-40B4-BE49-F238E27FC236}">
                <a16:creationId xmlns:a16="http://schemas.microsoft.com/office/drawing/2014/main" id="{5A30AC9F-7EFA-48B4-8857-325A6FCD653B}"/>
              </a:ext>
            </a:extLst>
          </p:cNvPr>
          <p:cNvSpPr txBox="1">
            <a:spLocks/>
          </p:cNvSpPr>
          <p:nvPr userDrawn="1"/>
        </p:nvSpPr>
        <p:spPr>
          <a:xfrm>
            <a:off x="1366838" y="404686"/>
            <a:ext cx="6120000" cy="422153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None/>
              <a:defRPr lang="da-DK" sz="1200" b="1" kern="1200" baseline="0" dirty="0">
                <a:solidFill>
                  <a:srgbClr val="B3B3B3"/>
                </a:solidFill>
                <a:latin typeface="+mn-lt"/>
                <a:ea typeface="+mn-ea"/>
                <a:cs typeface="+mn-cs"/>
              </a:defRPr>
            </a:lvl1pPr>
            <a:lvl2pPr marL="504000" indent="-144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20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8000" indent="-126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1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2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0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8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808080"/>
              </a:buClr>
              <a:buFont typeface="Arial" panose="020B0604020202020204" pitchFamily="34" charset="0"/>
              <a:buChar char="•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400" dirty="0"/>
          </a:p>
        </p:txBody>
      </p:sp>
      <p:sp>
        <p:nvSpPr>
          <p:cNvPr id="30" name="text" descr="{&quot;templafy&quot;:{&quot;id&quot;:&quot;39523646-2bcc-4a28-b9be-39531b388843&quot;}}" title="UserProfile.Centers.Center_{{DocumentLanguage}}">
            <a:extLst>
              <a:ext uri="{FF2B5EF4-FFF2-40B4-BE49-F238E27FC236}">
                <a16:creationId xmlns:a16="http://schemas.microsoft.com/office/drawing/2014/main" id="{A6175086-BB3F-4D08-AA72-D59A277C3D84}"/>
              </a:ext>
            </a:extLst>
          </p:cNvPr>
          <p:cNvSpPr txBox="1">
            <a:spLocks/>
          </p:cNvSpPr>
          <p:nvPr userDrawn="1"/>
        </p:nvSpPr>
        <p:spPr>
          <a:xfrm>
            <a:off x="1366838" y="404664"/>
            <a:ext cx="6120000" cy="422153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None/>
              <a:defRPr lang="da-DK" sz="1200" b="1" kern="1200" baseline="0" dirty="0">
                <a:solidFill>
                  <a:srgbClr val="B3B3B3"/>
                </a:solidFill>
                <a:latin typeface="+mn-lt"/>
                <a:ea typeface="+mn-ea"/>
                <a:cs typeface="+mn-cs"/>
              </a:defRPr>
            </a:lvl1pPr>
            <a:lvl2pPr marL="504000" indent="-144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20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8000" indent="-126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1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2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0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8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808080"/>
              </a:buClr>
              <a:buFont typeface="Arial" panose="020B0604020202020204" pitchFamily="34" charset="0"/>
              <a:buChar char="•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>
                <a:solidFill>
                  <a:srgbClr val="B3B3B3"/>
                </a:solidFill>
              </a:rPr>
              <a:t>Akutberedskab</a:t>
            </a:r>
          </a:p>
        </p:txBody>
      </p:sp>
      <p:sp>
        <p:nvSpPr>
          <p:cNvPr id="31" name="text" descr="{&quot;templafy&quot;:{&quot;id&quot;:&quot;a97502c1-1b82-464b-8b50-28e3cd4301bb&quot;}}" hidden="1" title="Form.Manuel_dato">
            <a:extLst>
              <a:ext uri="{FF2B5EF4-FFF2-40B4-BE49-F238E27FC236}">
                <a16:creationId xmlns:a16="http://schemas.microsoft.com/office/drawing/2014/main" id="{85898D87-959A-4A63-81D8-7ADE604F6901}"/>
              </a:ext>
            </a:extLst>
          </p:cNvPr>
          <p:cNvSpPr txBox="1"/>
          <p:nvPr userDrawn="1"/>
        </p:nvSpPr>
        <p:spPr>
          <a:xfrm>
            <a:off x="7891200" y="6289200"/>
            <a:ext cx="3387600" cy="180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endParaRPr lang="da-DK" sz="1000" dirty="0" err="1">
              <a:solidFill>
                <a:schemeClr val="bg1"/>
              </a:solidFill>
            </a:endParaRPr>
          </a:p>
        </p:txBody>
      </p:sp>
      <p:pic>
        <p:nvPicPr>
          <p:cNvPr id="188731445" name="image" descr="{&quot;templafy&quot;:{&quot;id&quot;:&quot;3748ba5e-4348-4d1b-b2ec-72c74e848cb5&quot;}}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684000" cy="6858000"/>
          </a:xfrm>
          <a:prstGeom prst="rect">
            <a:avLst/>
          </a:prstGeom>
        </p:spPr>
      </p:pic>
      <p:sp>
        <p:nvSpPr>
          <p:cNvPr id="37" name="Rektangel 36">
            <a:extLst>
              <a:ext uri="{FF2B5EF4-FFF2-40B4-BE49-F238E27FC236}">
                <a16:creationId xmlns:a16="http://schemas.microsoft.com/office/drawing/2014/main" id="{B2E933D4-B038-4914-8692-045FED1FDDC3}"/>
              </a:ext>
            </a:extLst>
          </p:cNvPr>
          <p:cNvSpPr/>
          <p:nvPr userDrawn="1"/>
        </p:nvSpPr>
        <p:spPr>
          <a:xfrm>
            <a:off x="0" y="1"/>
            <a:ext cx="683568" cy="19891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pic>
        <p:nvPicPr>
          <p:cNvPr id="1528690469" name="image" descr="{&quot;templafy&quot;:{&quot;id&quot;:&quot;96d7462d-1542-4041-955d-4502d20c0800&quot;}}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" y="1539577"/>
            <a:ext cx="687600" cy="687600"/>
          </a:xfrm>
          <a:prstGeom prst="rect">
            <a:avLst/>
          </a:prstGeom>
        </p:spPr>
      </p:pic>
      <p:pic>
        <p:nvPicPr>
          <p:cNvPr id="33" name="Region">
            <a:extLst>
              <a:ext uri="{FF2B5EF4-FFF2-40B4-BE49-F238E27FC236}">
                <a16:creationId xmlns:a16="http://schemas.microsoft.com/office/drawing/2014/main" id="{43630FF5-5651-45BC-A331-2D4A7676FAEC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732" y="1584984"/>
            <a:ext cx="116417" cy="594784"/>
          </a:xfrm>
          <a:prstGeom prst="rect">
            <a:avLst/>
          </a:prstGeom>
        </p:spPr>
      </p:pic>
      <p:pic>
        <p:nvPicPr>
          <p:cNvPr id="820281113" name="image" descr="{&quot;templafy&quot;:{&quot;id&quot;:&quot;aa764153-bbe6-4cbc-a241-2602598f67dc&quot;}}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57600" y="97200"/>
            <a:ext cx="2178000" cy="6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3782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Èn tekst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 1"/>
          <p:cNvSpPr>
            <a:spLocks noGrp="1"/>
          </p:cNvSpPr>
          <p:nvPr>
            <p:ph type="title" hasCustomPrompt="1"/>
          </p:nvPr>
        </p:nvSpPr>
        <p:spPr>
          <a:xfrm>
            <a:off x="1367391" y="872716"/>
            <a:ext cx="10137524" cy="828000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/>
              <a:t>Overskrift 28pt i max. to linjer </a:t>
            </a:r>
            <a:br>
              <a:rPr lang="da-DK" dirty="0"/>
            </a:br>
            <a:r>
              <a:rPr lang="da-DK" dirty="0"/>
              <a:t>teksten vokser opad</a:t>
            </a: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EC89C-17A0-4E64-A6D2-B825673CEEDF}" type="slidenum">
              <a:rPr lang="da-DK" smtClean="0"/>
              <a:t>‹nr.›</a:t>
            </a:fld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3" hasCustomPrompt="1"/>
          </p:nvPr>
        </p:nvSpPr>
        <p:spPr>
          <a:xfrm>
            <a:off x="1367999" y="1989139"/>
            <a:ext cx="10136614" cy="3498850"/>
          </a:xfrm>
        </p:spPr>
        <p:txBody>
          <a:bodyPr/>
          <a:lstStyle>
            <a:lvl1pPr marL="270000" indent="-270000">
              <a:defRPr/>
            </a:lvl1pPr>
            <a:lvl2pPr marL="630000" indent="-270000">
              <a:defRPr/>
            </a:lvl2pPr>
            <a:lvl3pPr marL="936000" indent="-234000">
              <a:defRPr/>
            </a:lvl3pPr>
            <a:lvl4pPr marL="1296000" indent="-216000">
              <a:defRPr/>
            </a:lvl4pPr>
            <a:lvl5pPr marL="1656000" indent="-216000">
              <a:defRPr/>
            </a:lvl5pPr>
            <a:lvl6pPr marL="1998000" indent="-180000">
              <a:defRPr/>
            </a:lvl6pPr>
            <a:lvl7pPr marL="2358000" indent="-180000">
              <a:defRPr/>
            </a:lvl7pPr>
            <a:lvl8pPr marL="2718000" indent="-180000">
              <a:defRPr/>
            </a:lvl8pPr>
            <a:lvl9pPr marL="2718000" indent="-180000">
              <a:defRPr sz="1000"/>
            </a:lvl9pPr>
          </a:lstStyle>
          <a:p>
            <a:pPr lvl="0"/>
            <a:r>
              <a:rPr lang="da-DK" dirty="0"/>
              <a:t>Brødtekst 22pt skrives her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 </a:t>
            </a:r>
          </a:p>
          <a:p>
            <a:pPr lvl="4"/>
            <a:r>
              <a:rPr lang="da-DK" dirty="0"/>
              <a:t>Femte niveau</a:t>
            </a:r>
          </a:p>
          <a:p>
            <a:pPr lvl="5"/>
            <a:r>
              <a:rPr lang="da-DK" dirty="0"/>
              <a:t>6</a:t>
            </a:r>
          </a:p>
          <a:p>
            <a:pPr lvl="6"/>
            <a:r>
              <a:rPr lang="da-DK" dirty="0"/>
              <a:t>7</a:t>
            </a:r>
          </a:p>
          <a:p>
            <a:pPr lvl="7"/>
            <a:r>
              <a:rPr lang="da-DK" dirty="0"/>
              <a:t>8</a:t>
            </a:r>
          </a:p>
          <a:p>
            <a:pPr lvl="8"/>
            <a:r>
              <a:rPr lang="da-DK" dirty="0"/>
              <a:t>9</a:t>
            </a:r>
          </a:p>
        </p:txBody>
      </p:sp>
      <p:sp>
        <p:nvSpPr>
          <p:cNvPr id="5" name="text" descr="{&quot;templafy&quot;:{&quot;id&quot;:&quot;4d2e38c1-03f7-4518-9c92-31f9f7c762e6&quot;}}" title="UserProfile.Office.Virksomhed_{{DocumentLanguage}}">
            <a:extLst>
              <a:ext uri="{FF2B5EF4-FFF2-40B4-BE49-F238E27FC236}">
                <a16:creationId xmlns:a16="http://schemas.microsoft.com/office/drawing/2014/main" id="{591555D6-BB2E-43A6-8859-28C59425DBF4}"/>
              </a:ext>
            </a:extLst>
          </p:cNvPr>
          <p:cNvSpPr txBox="1"/>
          <p:nvPr userDrawn="1"/>
        </p:nvSpPr>
        <p:spPr>
          <a:xfrm>
            <a:off x="1366838" y="207098"/>
            <a:ext cx="6120000" cy="21544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da-DK" sz="1400" b="1" noProof="0" dirty="0">
                <a:solidFill>
                  <a:srgbClr val="565656"/>
                </a:solidFill>
              </a:rPr>
              <a:t>Region Hovedstaden</a:t>
            </a:r>
          </a:p>
        </p:txBody>
      </p:sp>
      <p:sp>
        <p:nvSpPr>
          <p:cNvPr id="7" name="text" descr="{&quot;templafy&quot;:{&quot;id&quot;:&quot;0c1f06fe-75ae-4b38-94ad-fd8aaf98e7e9&quot;}}" hidden="1" title="UserProfile.CenterFreeText">
            <a:extLst>
              <a:ext uri="{FF2B5EF4-FFF2-40B4-BE49-F238E27FC236}">
                <a16:creationId xmlns:a16="http://schemas.microsoft.com/office/drawing/2014/main" id="{E53FC353-2F0F-4922-821A-1A51D53892CD}"/>
              </a:ext>
            </a:extLst>
          </p:cNvPr>
          <p:cNvSpPr txBox="1">
            <a:spLocks/>
          </p:cNvSpPr>
          <p:nvPr userDrawn="1"/>
        </p:nvSpPr>
        <p:spPr>
          <a:xfrm>
            <a:off x="1366838" y="404686"/>
            <a:ext cx="6120000" cy="422153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None/>
              <a:defRPr lang="da-DK" sz="1200" b="1" kern="1200" baseline="0" dirty="0">
                <a:solidFill>
                  <a:srgbClr val="B3B3B3"/>
                </a:solidFill>
                <a:latin typeface="+mn-lt"/>
                <a:ea typeface="+mn-ea"/>
                <a:cs typeface="+mn-cs"/>
              </a:defRPr>
            </a:lvl1pPr>
            <a:lvl2pPr marL="504000" indent="-144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20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8000" indent="-126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1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2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0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8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808080"/>
              </a:buClr>
              <a:buFont typeface="Arial" panose="020B0604020202020204" pitchFamily="34" charset="0"/>
              <a:buChar char="•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400" dirty="0"/>
          </a:p>
        </p:txBody>
      </p:sp>
      <p:sp>
        <p:nvSpPr>
          <p:cNvPr id="8" name="text" descr="{&quot;templafy&quot;:{&quot;id&quot;:&quot;1928be64-7056-49bc-99c8-1a4ec06beebd&quot;}}" title="UserProfile.Centers.Center_{{DocumentLanguage}}">
            <a:extLst>
              <a:ext uri="{FF2B5EF4-FFF2-40B4-BE49-F238E27FC236}">
                <a16:creationId xmlns:a16="http://schemas.microsoft.com/office/drawing/2014/main" id="{867010F9-A7D3-4A5E-BC65-021A3528870A}"/>
              </a:ext>
            </a:extLst>
          </p:cNvPr>
          <p:cNvSpPr txBox="1">
            <a:spLocks/>
          </p:cNvSpPr>
          <p:nvPr userDrawn="1"/>
        </p:nvSpPr>
        <p:spPr>
          <a:xfrm>
            <a:off x="1366838" y="404664"/>
            <a:ext cx="6120000" cy="422153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None/>
              <a:defRPr lang="da-DK" sz="1200" b="1" kern="1200" baseline="0" dirty="0">
                <a:solidFill>
                  <a:srgbClr val="B3B3B3"/>
                </a:solidFill>
                <a:latin typeface="+mn-lt"/>
                <a:ea typeface="+mn-ea"/>
                <a:cs typeface="+mn-cs"/>
              </a:defRPr>
            </a:lvl1pPr>
            <a:lvl2pPr marL="504000" indent="-144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20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8000" indent="-126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1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2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0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8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808080"/>
              </a:buClr>
              <a:buFont typeface="Arial" panose="020B0604020202020204" pitchFamily="34" charset="0"/>
              <a:buChar char="•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>
                <a:solidFill>
                  <a:srgbClr val="B3B3B3"/>
                </a:solidFill>
              </a:rPr>
              <a:t>Akutberedskab</a:t>
            </a:r>
          </a:p>
        </p:txBody>
      </p:sp>
      <p:sp>
        <p:nvSpPr>
          <p:cNvPr id="9" name="text" descr="{&quot;templafy&quot;:{&quot;id&quot;:&quot;22ac19d8-e1e0-4b80-b182-d7a7b2b67caa&quot;}}" title="Form.PresentationTitle">
            <a:extLst>
              <a:ext uri="{FF2B5EF4-FFF2-40B4-BE49-F238E27FC236}">
                <a16:creationId xmlns:a16="http://schemas.microsoft.com/office/drawing/2014/main" id="{53BDA2D0-B22F-42B1-A4C9-3F000756EB91}"/>
              </a:ext>
            </a:extLst>
          </p:cNvPr>
          <p:cNvSpPr txBox="1"/>
          <p:nvPr userDrawn="1"/>
        </p:nvSpPr>
        <p:spPr>
          <a:xfrm>
            <a:off x="1368000" y="6289200"/>
            <a:ext cx="3780000" cy="180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endParaRPr lang="da-DK" sz="1000" dirty="0">
              <a:solidFill>
                <a:schemeClr val="bg1"/>
              </a:solidFill>
            </a:endParaRPr>
          </a:p>
        </p:txBody>
      </p:sp>
      <p:pic>
        <p:nvPicPr>
          <p:cNvPr id="917301360" name="image" descr="{&quot;templafy&quot;:{&quot;id&quot;:&quot;ed72f06d-a4aa-48a8-9b67-5be33766515c&quot;}}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74000"/>
            <a:ext cx="684000" cy="684000"/>
          </a:xfrm>
          <a:prstGeom prst="rect">
            <a:avLst/>
          </a:prstGeom>
        </p:spPr>
      </p:pic>
      <p:pic>
        <p:nvPicPr>
          <p:cNvPr id="1832677434" name="image" descr="{&quot;templafy&quot;:{&quot;id&quot;:&quot;ede0cdf5-513c-4722-b630-33a3120dc01c&quot;}}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5718575"/>
            <a:ext cx="687600" cy="687600"/>
          </a:xfrm>
          <a:prstGeom prst="rect">
            <a:avLst/>
          </a:prstGeom>
        </p:spPr>
      </p:pic>
      <p:pic>
        <p:nvPicPr>
          <p:cNvPr id="17" name="Region">
            <a:extLst>
              <a:ext uri="{FF2B5EF4-FFF2-40B4-BE49-F238E27FC236}">
                <a16:creationId xmlns:a16="http://schemas.microsoft.com/office/drawing/2014/main" id="{30058ECB-B484-48BD-9049-4B17351B1EA4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732" y="5763982"/>
            <a:ext cx="116417" cy="594784"/>
          </a:xfrm>
          <a:prstGeom prst="rect">
            <a:avLst/>
          </a:prstGeom>
        </p:spPr>
      </p:pic>
      <p:pic>
        <p:nvPicPr>
          <p:cNvPr id="1925683962" name="image" descr="{&quot;templafy&quot;:{&quot;id&quot;:&quot;34794015-a680-489e-bfea-e7a2a64473d9&quot;}}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73324" y="6314400"/>
            <a:ext cx="1324800" cy="421200"/>
          </a:xfrm>
          <a:prstGeom prst="rect">
            <a:avLst/>
          </a:prstGeom>
        </p:spPr>
      </p:pic>
      <p:pic>
        <p:nvPicPr>
          <p:cNvPr id="1676680122" name="image" descr="{&quot;templafy&quot;:{&quot;id&quot;:&quot;0ead7522-b04c-412e-8e83-681cc9a20a0d&quot;}}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69013" y="872704"/>
            <a:ext cx="871200" cy="900000"/>
          </a:xfrm>
          <a:prstGeom prst="rect">
            <a:avLst/>
          </a:prstGeom>
        </p:spPr>
      </p:pic>
      <p:pic>
        <p:nvPicPr>
          <p:cNvPr id="913934294" name="image" descr="{&quot;templafy&quot;:{&quot;id&quot;:&quot;2ddc9405-0ba1-46ad-ac94-0e156b6cf743&quot;}}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69013" y="260648"/>
            <a:ext cx="871200" cy="900000"/>
          </a:xfrm>
          <a:prstGeom prst="rect">
            <a:avLst/>
          </a:prstGeom>
        </p:spPr>
      </p:pic>
      <p:sp>
        <p:nvSpPr>
          <p:cNvPr id="22" name="text" descr="{&quot;templafy&quot;:{&quot;id&quot;:&quot;f6f938be-efb6-4e4e-9d16-2a173ee56d4b&quot;}}" title="UserProfile.Name">
            <a:extLst>
              <a:ext uri="{FF2B5EF4-FFF2-40B4-BE49-F238E27FC236}">
                <a16:creationId xmlns:a16="http://schemas.microsoft.com/office/drawing/2014/main" id="{2436B9E0-97E8-428C-B474-A1B8FBC4D037}"/>
              </a:ext>
            </a:extLst>
          </p:cNvPr>
          <p:cNvSpPr txBox="1"/>
          <p:nvPr userDrawn="1"/>
        </p:nvSpPr>
        <p:spPr>
          <a:xfrm>
            <a:off x="7891200" y="6289200"/>
            <a:ext cx="3387600" cy="180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da-DK" sz="1000" dirty="0" err="1">
                <a:solidFill>
                  <a:schemeClr val="bg1"/>
                </a:solidFill>
              </a:rPr>
              <a:t>Emilie Grunddal Pedersen</a:t>
            </a:r>
          </a:p>
        </p:txBody>
      </p:sp>
      <p:sp>
        <p:nvSpPr>
          <p:cNvPr id="23" name="text" descr="{&quot;templafy&quot;:{&quot;id&quot;:&quot;c0a92fe2-85d7-487b-a67c-c543d63cd4b0&quot;}}" hidden="1" title="Form.Manuel_dato">
            <a:extLst>
              <a:ext uri="{FF2B5EF4-FFF2-40B4-BE49-F238E27FC236}">
                <a16:creationId xmlns:a16="http://schemas.microsoft.com/office/drawing/2014/main" id="{D852104B-31C3-45BB-B8A2-2EFD81BDA39E}"/>
              </a:ext>
            </a:extLst>
          </p:cNvPr>
          <p:cNvSpPr txBox="1"/>
          <p:nvPr userDrawn="1"/>
        </p:nvSpPr>
        <p:spPr>
          <a:xfrm>
            <a:off x="7891200" y="6289200"/>
            <a:ext cx="3387600" cy="180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endParaRPr lang="da-DK" sz="1000" dirty="0" err="1">
              <a:solidFill>
                <a:schemeClr val="bg1"/>
              </a:solidFill>
            </a:endParaRPr>
          </a:p>
        </p:txBody>
      </p:sp>
      <p:pic>
        <p:nvPicPr>
          <p:cNvPr id="412292481" name="image" descr="{&quot;templafy&quot;:{&quot;id&quot;:&quot;15a20438-bfd6-4d32-a57b-9c81ea74b305&quot;}}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957600" y="97200"/>
            <a:ext cx="2178000" cy="6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3299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Èn tekstspalt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Hvid dæk boks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800" dirty="0"/>
          </a:p>
        </p:txBody>
      </p:sp>
      <p:sp>
        <p:nvSpPr>
          <p:cNvPr id="2" name="Date Placeholder 1" hidden="1">
            <a:extLst>
              <a:ext uri="{FF2B5EF4-FFF2-40B4-BE49-F238E27FC236}">
                <a16:creationId xmlns:a16="http://schemas.microsoft.com/office/drawing/2014/main" id="{49DD8573-7CBB-4652-800A-962EBE3F4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3" name="Footer Placeholder 2" hidden="1">
            <a:extLst>
              <a:ext uri="{FF2B5EF4-FFF2-40B4-BE49-F238E27FC236}">
                <a16:creationId xmlns:a16="http://schemas.microsoft.com/office/drawing/2014/main" id="{37273E1E-FA5D-4987-9D9D-4AC13F5E6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A501F5-EB62-40C6-A824-362A150E2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DAB5548-7253-48D6-B95B-F3D312A72220}" type="slidenum">
              <a:rPr lang="en-GB" smtClean="0"/>
              <a:pPr/>
              <a:t>‹nr.›</a:t>
            </a:fld>
            <a:endParaRPr lang="en-GB" dirty="0"/>
          </a:p>
        </p:txBody>
      </p:sp>
      <p:pic>
        <p:nvPicPr>
          <p:cNvPr id="2029271087" name="image" descr="{&quot;templafy&quot;:{&quot;id&quot;:&quot;8f882e0c-194c-42bd-bb75-cc1e3aad854c&quot;}}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73324" y="6314400"/>
            <a:ext cx="1324800" cy="421200"/>
          </a:xfrm>
          <a:prstGeom prst="rect">
            <a:avLst/>
          </a:prstGeom>
        </p:spPr>
      </p:pic>
      <p:sp>
        <p:nvSpPr>
          <p:cNvPr id="16" name="text" descr="{&quot;templafy&quot;:{&quot;id&quot;:&quot;84005abe-c4ab-481c-b06a-06115af9342f&quot;}}" title="UserProfile.Office.Virksomhed_{{DocumentLanguage}}">
            <a:extLst>
              <a:ext uri="{FF2B5EF4-FFF2-40B4-BE49-F238E27FC236}">
                <a16:creationId xmlns:a16="http://schemas.microsoft.com/office/drawing/2014/main" id="{FEADB208-04FC-4883-BFF3-8853B2AEB238}"/>
              </a:ext>
            </a:extLst>
          </p:cNvPr>
          <p:cNvSpPr txBox="1"/>
          <p:nvPr userDrawn="1"/>
        </p:nvSpPr>
        <p:spPr>
          <a:xfrm>
            <a:off x="1366838" y="207098"/>
            <a:ext cx="6120000" cy="21544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da-DK" sz="1400" b="1" noProof="0" dirty="0">
                <a:solidFill>
                  <a:schemeClr val="tx1"/>
                </a:solidFill>
              </a:rPr>
              <a:t>Region Hovedstaden</a:t>
            </a:r>
          </a:p>
        </p:txBody>
      </p:sp>
      <p:sp>
        <p:nvSpPr>
          <p:cNvPr id="17" name="text" descr="{&quot;templafy&quot;:{&quot;id&quot;:&quot;55606d86-4b26-4950-8496-8c7cb75bddbe&quot;}}" hidden="1" title="UserProfile.CenterFreeText">
            <a:extLst>
              <a:ext uri="{FF2B5EF4-FFF2-40B4-BE49-F238E27FC236}">
                <a16:creationId xmlns:a16="http://schemas.microsoft.com/office/drawing/2014/main" id="{453BA509-AEA3-42BA-BFA2-2D8120882C40}"/>
              </a:ext>
            </a:extLst>
          </p:cNvPr>
          <p:cNvSpPr txBox="1">
            <a:spLocks/>
          </p:cNvSpPr>
          <p:nvPr userDrawn="1"/>
        </p:nvSpPr>
        <p:spPr>
          <a:xfrm>
            <a:off x="1366838" y="404686"/>
            <a:ext cx="6120000" cy="422153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None/>
              <a:defRPr lang="da-DK" sz="1200" b="1" kern="1200" baseline="0" dirty="0">
                <a:solidFill>
                  <a:srgbClr val="B3B3B3"/>
                </a:solidFill>
                <a:latin typeface="+mn-lt"/>
                <a:ea typeface="+mn-ea"/>
                <a:cs typeface="+mn-cs"/>
              </a:defRPr>
            </a:lvl1pPr>
            <a:lvl2pPr marL="504000" indent="-144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20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8000" indent="-126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1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2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0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8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808080"/>
              </a:buClr>
              <a:buFont typeface="Arial" panose="020B0604020202020204" pitchFamily="34" charset="0"/>
              <a:buChar char="•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400" dirty="0">
              <a:solidFill>
                <a:srgbClr val="B3B3B3"/>
              </a:solidFill>
            </a:endParaRPr>
          </a:p>
        </p:txBody>
      </p:sp>
      <p:sp>
        <p:nvSpPr>
          <p:cNvPr id="19" name="text" descr="{&quot;templafy&quot;:{&quot;id&quot;:&quot;10d7f08b-42d7-415c-a0b3-6a3f17533464&quot;}}" title="UserProfile.Centers.Center_{{DocumentLanguage}}">
            <a:extLst>
              <a:ext uri="{FF2B5EF4-FFF2-40B4-BE49-F238E27FC236}">
                <a16:creationId xmlns:a16="http://schemas.microsoft.com/office/drawing/2014/main" id="{54DF22DF-2E32-46BB-9E30-FD81DB7AE5E3}"/>
              </a:ext>
            </a:extLst>
          </p:cNvPr>
          <p:cNvSpPr txBox="1">
            <a:spLocks/>
          </p:cNvSpPr>
          <p:nvPr userDrawn="1"/>
        </p:nvSpPr>
        <p:spPr>
          <a:xfrm>
            <a:off x="1366838" y="404664"/>
            <a:ext cx="6120000" cy="422153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None/>
              <a:defRPr lang="da-DK" sz="1200" b="1" kern="1200" baseline="0" dirty="0">
                <a:solidFill>
                  <a:srgbClr val="B3B3B3"/>
                </a:solidFill>
                <a:latin typeface="+mn-lt"/>
                <a:ea typeface="+mn-ea"/>
                <a:cs typeface="+mn-cs"/>
              </a:defRPr>
            </a:lvl1pPr>
            <a:lvl2pPr marL="504000" indent="-144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20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8000" indent="-126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1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2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0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8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808080"/>
              </a:buClr>
              <a:buFont typeface="Arial" panose="020B0604020202020204" pitchFamily="34" charset="0"/>
              <a:buChar char="•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>
                <a:solidFill>
                  <a:srgbClr val="B3B3B3"/>
                </a:solidFill>
              </a:rPr>
              <a:t>Akutberedskab</a:t>
            </a:r>
          </a:p>
        </p:txBody>
      </p:sp>
      <p:sp>
        <p:nvSpPr>
          <p:cNvPr id="22" name="text" descr="{&quot;templafy&quot;:{&quot;id&quot;:&quot;a120c492-60d9-413d-bca7-f7a12187e301&quot;}}" title="Form.PresentationTitle">
            <a:extLst>
              <a:ext uri="{FF2B5EF4-FFF2-40B4-BE49-F238E27FC236}">
                <a16:creationId xmlns:a16="http://schemas.microsoft.com/office/drawing/2014/main" id="{31DBF82D-AED9-4C75-AB26-9B39D93076D8}"/>
              </a:ext>
            </a:extLst>
          </p:cNvPr>
          <p:cNvSpPr txBox="1"/>
          <p:nvPr userDrawn="1"/>
        </p:nvSpPr>
        <p:spPr>
          <a:xfrm>
            <a:off x="1368000" y="6289200"/>
            <a:ext cx="3780000" cy="180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endParaRPr lang="da-DK" sz="1000" dirty="0">
              <a:solidFill>
                <a:schemeClr val="tx1"/>
              </a:solidFill>
            </a:endParaRPr>
          </a:p>
        </p:txBody>
      </p:sp>
      <p:pic>
        <p:nvPicPr>
          <p:cNvPr id="847378020" name="image" descr="{&quot;templafy&quot;:{&quot;id&quot;:&quot;6bf0c882-32c6-497d-89e5-3bfe78881c0d&quot;}}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69013" y="872704"/>
            <a:ext cx="871200" cy="900000"/>
          </a:xfrm>
          <a:prstGeom prst="rect">
            <a:avLst/>
          </a:prstGeom>
        </p:spPr>
      </p:pic>
      <p:pic>
        <p:nvPicPr>
          <p:cNvPr id="1853765979" name="image" descr="{&quot;templafy&quot;:{&quot;id&quot;:&quot;28ee5b81-5180-4f14-aa65-8e256ba1291a&quot;}}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69013" y="260648"/>
            <a:ext cx="871200" cy="900000"/>
          </a:xfrm>
          <a:prstGeom prst="rect">
            <a:avLst/>
          </a:prstGeom>
        </p:spPr>
      </p:pic>
      <p:sp>
        <p:nvSpPr>
          <p:cNvPr id="29" name="text" descr="{&quot;templafy&quot;:{&quot;id&quot;:&quot;867d8d04-367c-4fb1-8f02-b594e00fabba&quot;}}" title="UserProfile.Name">
            <a:extLst>
              <a:ext uri="{FF2B5EF4-FFF2-40B4-BE49-F238E27FC236}">
                <a16:creationId xmlns:a16="http://schemas.microsoft.com/office/drawing/2014/main" id="{ED054364-705A-41F4-AFC5-8A7293874A86}"/>
              </a:ext>
            </a:extLst>
          </p:cNvPr>
          <p:cNvSpPr txBox="1"/>
          <p:nvPr userDrawn="1"/>
        </p:nvSpPr>
        <p:spPr>
          <a:xfrm>
            <a:off x="7891200" y="6289200"/>
            <a:ext cx="3387600" cy="180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da-DK" sz="1000" dirty="0" err="1">
                <a:solidFill>
                  <a:schemeClr val="tx1"/>
                </a:solidFill>
              </a:rPr>
              <a:t>Emilie Grunddal Pedersen</a:t>
            </a:r>
          </a:p>
        </p:txBody>
      </p:sp>
      <p:sp>
        <p:nvSpPr>
          <p:cNvPr id="30" name="text" descr="{&quot;templafy&quot;:{&quot;id&quot;:&quot;634342c1-9cac-4e3d-9538-e50638c457ad&quot;}}" hidden="1" title="Form.Manuel_dato">
            <a:extLst>
              <a:ext uri="{FF2B5EF4-FFF2-40B4-BE49-F238E27FC236}">
                <a16:creationId xmlns:a16="http://schemas.microsoft.com/office/drawing/2014/main" id="{824D26E6-65DD-4D4A-90AB-8D1335ED0F78}"/>
              </a:ext>
            </a:extLst>
          </p:cNvPr>
          <p:cNvSpPr txBox="1"/>
          <p:nvPr userDrawn="1"/>
        </p:nvSpPr>
        <p:spPr>
          <a:xfrm>
            <a:off x="7891200" y="6289200"/>
            <a:ext cx="3387600" cy="180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endParaRPr lang="da-DK" sz="1000" dirty="0" err="1">
              <a:solidFill>
                <a:schemeClr val="tx1"/>
              </a:solidFill>
            </a:endParaRPr>
          </a:p>
        </p:txBody>
      </p:sp>
      <p:sp>
        <p:nvSpPr>
          <p:cNvPr id="23" name="Titel 1">
            <a:extLst>
              <a:ext uri="{FF2B5EF4-FFF2-40B4-BE49-F238E27FC236}">
                <a16:creationId xmlns:a16="http://schemas.microsoft.com/office/drawing/2014/main" id="{CDE8568A-4FC6-4FE8-AD56-00B6072471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67391" y="872716"/>
            <a:ext cx="10137524" cy="828000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/>
              <a:t>Overskrift 28pt i max. to linjer </a:t>
            </a:r>
            <a:br>
              <a:rPr lang="da-DK" dirty="0"/>
            </a:br>
            <a:r>
              <a:rPr lang="da-DK" dirty="0"/>
              <a:t>teksten vokser opad</a:t>
            </a:r>
          </a:p>
        </p:txBody>
      </p:sp>
      <p:sp>
        <p:nvSpPr>
          <p:cNvPr id="31" name="Pladsholder til indhold 2">
            <a:extLst>
              <a:ext uri="{FF2B5EF4-FFF2-40B4-BE49-F238E27FC236}">
                <a16:creationId xmlns:a16="http://schemas.microsoft.com/office/drawing/2014/main" id="{EAC797D0-A118-439F-BE17-E714D7DBF2E3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367999" y="1989139"/>
            <a:ext cx="10136614" cy="4202862"/>
          </a:xfrm>
        </p:spPr>
        <p:txBody>
          <a:bodyPr/>
          <a:lstStyle>
            <a:lvl1pPr marL="270000" indent="-270000">
              <a:defRPr/>
            </a:lvl1pPr>
            <a:lvl2pPr marL="630000" indent="-270000">
              <a:defRPr/>
            </a:lvl2pPr>
            <a:lvl3pPr marL="936000" indent="-234000">
              <a:defRPr/>
            </a:lvl3pPr>
            <a:lvl4pPr marL="1296000" indent="-216000">
              <a:defRPr/>
            </a:lvl4pPr>
            <a:lvl5pPr marL="1656000" indent="-216000">
              <a:defRPr/>
            </a:lvl5pPr>
            <a:lvl6pPr marL="1998000" indent="-180000">
              <a:defRPr/>
            </a:lvl6pPr>
            <a:lvl7pPr marL="2358000" indent="-180000">
              <a:defRPr/>
            </a:lvl7pPr>
            <a:lvl8pPr marL="2718000" indent="-180000">
              <a:defRPr/>
            </a:lvl8pPr>
            <a:lvl9pPr marL="2718000" indent="-180000">
              <a:defRPr sz="1000"/>
            </a:lvl9pPr>
          </a:lstStyle>
          <a:p>
            <a:pPr lvl="0"/>
            <a:r>
              <a:rPr lang="da-DK" dirty="0"/>
              <a:t>Brødtekst 22pt skrives her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 </a:t>
            </a:r>
          </a:p>
          <a:p>
            <a:pPr lvl="4"/>
            <a:r>
              <a:rPr lang="da-DK" dirty="0"/>
              <a:t>Femte niveau</a:t>
            </a:r>
          </a:p>
          <a:p>
            <a:pPr lvl="5"/>
            <a:r>
              <a:rPr lang="da-DK" dirty="0"/>
              <a:t>6</a:t>
            </a:r>
          </a:p>
          <a:p>
            <a:pPr lvl="6"/>
            <a:r>
              <a:rPr lang="da-DK" dirty="0"/>
              <a:t>7</a:t>
            </a:r>
          </a:p>
          <a:p>
            <a:pPr lvl="7"/>
            <a:r>
              <a:rPr lang="da-DK" dirty="0"/>
              <a:t>8</a:t>
            </a:r>
          </a:p>
          <a:p>
            <a:pPr lvl="8"/>
            <a:r>
              <a:rPr lang="da-DK" dirty="0"/>
              <a:t>9</a:t>
            </a:r>
          </a:p>
        </p:txBody>
      </p:sp>
      <p:pic>
        <p:nvPicPr>
          <p:cNvPr id="1780880317" name="image" descr="{&quot;templafy&quot;:{&quot;id&quot;:&quot;f08a42f4-e679-4c97-a644-014173e10e94&quot;}}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684000" cy="6858000"/>
          </a:xfrm>
          <a:prstGeom prst="rect">
            <a:avLst/>
          </a:prstGeom>
        </p:spPr>
      </p:pic>
      <p:pic>
        <p:nvPicPr>
          <p:cNvPr id="202522325" name="image" descr="{&quot;templafy&quot;:{&quot;id&quot;:&quot;17746625-3fa7-406a-aa3f-3b34710279d9&quot;}}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" y="5718575"/>
            <a:ext cx="687600" cy="687600"/>
          </a:xfrm>
          <a:prstGeom prst="rect">
            <a:avLst/>
          </a:prstGeom>
        </p:spPr>
      </p:pic>
      <p:pic>
        <p:nvPicPr>
          <p:cNvPr id="34" name="Region">
            <a:extLst>
              <a:ext uri="{FF2B5EF4-FFF2-40B4-BE49-F238E27FC236}">
                <a16:creationId xmlns:a16="http://schemas.microsoft.com/office/drawing/2014/main" id="{C100A8B8-EE9B-41DE-A673-383B769566A1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732" y="5763982"/>
            <a:ext cx="116417" cy="594784"/>
          </a:xfrm>
          <a:prstGeom prst="rect">
            <a:avLst/>
          </a:prstGeom>
        </p:spPr>
      </p:pic>
      <p:pic>
        <p:nvPicPr>
          <p:cNvPr id="507473971" name="image" descr="{&quot;templafy&quot;:{&quot;id&quot;:&quot;46bd4998-3bdf-40fb-b262-1f24290f0ca2&quot;}}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57600" y="97200"/>
            <a:ext cx="2178000" cy="6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5569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tekstspal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366837" y="871200"/>
            <a:ext cx="10137775" cy="828000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/>
              <a:t>Overskrift 28pt i max. to linjer </a:t>
            </a:r>
            <a:br>
              <a:rPr lang="da-DK" dirty="0"/>
            </a:br>
            <a:r>
              <a:rPr lang="da-DK" dirty="0"/>
              <a:t>teksten vokser opad</a:t>
            </a:r>
          </a:p>
        </p:txBody>
      </p:sp>
      <p:sp>
        <p:nvSpPr>
          <p:cNvPr id="7" name="Pladsholder til indhold 6"/>
          <p:cNvSpPr>
            <a:spLocks noGrp="1"/>
          </p:cNvSpPr>
          <p:nvPr>
            <p:ph sz="quarter" idx="13" hasCustomPrompt="1"/>
          </p:nvPr>
        </p:nvSpPr>
        <p:spPr>
          <a:xfrm>
            <a:off x="1366837" y="1989139"/>
            <a:ext cx="4924425" cy="3498850"/>
          </a:xfrm>
        </p:spPr>
        <p:txBody>
          <a:bodyPr/>
          <a:lstStyle>
            <a:lvl1pPr marL="126000" indent="-126000">
              <a:defRPr sz="1800"/>
            </a:lvl1pPr>
            <a:lvl2pPr marL="450000" indent="-108000">
              <a:defRPr sz="1600"/>
            </a:lvl2pPr>
            <a:lvl3pPr marL="810000" indent="-108000">
              <a:defRPr sz="1400"/>
            </a:lvl3pPr>
            <a:lvl4pPr marL="1152000" indent="-90000">
              <a:defRPr sz="1200"/>
            </a:lvl4pPr>
            <a:lvl5pPr marL="1512000" indent="-90000">
              <a:defRPr sz="1000"/>
            </a:lvl5pPr>
            <a:lvl6pPr marL="1872000">
              <a:defRPr sz="1000"/>
            </a:lvl6pPr>
            <a:lvl7pPr marL="2232000">
              <a:defRPr sz="1000"/>
            </a:lvl7pPr>
            <a:lvl8pPr marL="2592000">
              <a:defRPr/>
            </a:lvl8pPr>
            <a:lvl9pPr marL="2952000">
              <a:defRPr sz="1000"/>
            </a:lvl9pPr>
          </a:lstStyle>
          <a:p>
            <a:pPr lvl="0"/>
            <a:r>
              <a:rPr lang="da-DK" dirty="0"/>
              <a:t>Brødtekst 18pt skrives her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  <a:p>
            <a:pPr lvl="5"/>
            <a:r>
              <a:rPr lang="da-DK" dirty="0"/>
              <a:t>6 niveau</a:t>
            </a:r>
          </a:p>
          <a:p>
            <a:pPr lvl="6"/>
            <a:r>
              <a:rPr lang="da-DK" dirty="0"/>
              <a:t>7 niveau</a:t>
            </a:r>
          </a:p>
          <a:p>
            <a:pPr lvl="7"/>
            <a:r>
              <a:rPr lang="da-DK" dirty="0"/>
              <a:t>8 niveau</a:t>
            </a:r>
          </a:p>
          <a:p>
            <a:pPr lvl="8"/>
            <a:r>
              <a:rPr lang="da-DK" dirty="0"/>
              <a:t>9 niveau</a:t>
            </a:r>
          </a:p>
        </p:txBody>
      </p:sp>
      <p:sp>
        <p:nvSpPr>
          <p:cNvPr id="19" name="Pladsholder til indhold 6"/>
          <p:cNvSpPr>
            <a:spLocks noGrp="1"/>
          </p:cNvSpPr>
          <p:nvPr>
            <p:ph sz="quarter" idx="14" hasCustomPrompt="1"/>
          </p:nvPr>
        </p:nvSpPr>
        <p:spPr>
          <a:xfrm>
            <a:off x="6580188" y="1989139"/>
            <a:ext cx="4924424" cy="3500776"/>
          </a:xfrm>
        </p:spPr>
        <p:txBody>
          <a:bodyPr/>
          <a:lstStyle>
            <a:lvl1pPr marL="126000" indent="-126000">
              <a:defRPr sz="1800"/>
            </a:lvl1pPr>
            <a:lvl2pPr marL="450000" indent="-108000">
              <a:defRPr sz="1600"/>
            </a:lvl2pPr>
            <a:lvl3pPr marL="810000" indent="-108000">
              <a:defRPr sz="1400"/>
            </a:lvl3pPr>
            <a:lvl4pPr marL="1152000" indent="-90000">
              <a:defRPr sz="1200"/>
            </a:lvl4pPr>
            <a:lvl5pPr marL="1512000" indent="-90000">
              <a:defRPr sz="1000"/>
            </a:lvl5pPr>
            <a:lvl6pPr marL="1872000">
              <a:defRPr sz="1000"/>
            </a:lvl6pPr>
            <a:lvl7pPr marL="2232000">
              <a:defRPr sz="1000"/>
            </a:lvl7pPr>
            <a:lvl8pPr marL="2592000">
              <a:defRPr/>
            </a:lvl8pPr>
            <a:lvl9pPr marL="2952000">
              <a:defRPr sz="1000"/>
            </a:lvl9pPr>
          </a:lstStyle>
          <a:p>
            <a:pPr lvl="0"/>
            <a:r>
              <a:rPr lang="da-DK" dirty="0"/>
              <a:t>Brødtekst 18pt skrives her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  <a:p>
            <a:pPr lvl="5"/>
            <a:r>
              <a:rPr lang="da-DK" dirty="0"/>
              <a:t>6 niveau</a:t>
            </a:r>
          </a:p>
          <a:p>
            <a:pPr lvl="6"/>
            <a:r>
              <a:rPr lang="da-DK" dirty="0"/>
              <a:t>7 niveau</a:t>
            </a:r>
          </a:p>
          <a:p>
            <a:pPr lvl="7"/>
            <a:r>
              <a:rPr lang="da-DK" dirty="0"/>
              <a:t>8 niveau</a:t>
            </a:r>
          </a:p>
          <a:p>
            <a:pPr lvl="8"/>
            <a:r>
              <a:rPr lang="da-DK" dirty="0"/>
              <a:t>9 niveau</a:t>
            </a:r>
          </a:p>
        </p:txBody>
      </p:sp>
      <p:sp>
        <p:nvSpPr>
          <p:cNvPr id="3" name="Date Placeholder 2" hidden="1">
            <a:extLst>
              <a:ext uri="{FF2B5EF4-FFF2-40B4-BE49-F238E27FC236}">
                <a16:creationId xmlns:a16="http://schemas.microsoft.com/office/drawing/2014/main" id="{168D8D5A-0B9B-4749-A27C-B61865A9F46C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8" name="Footer Placeholder 7" hidden="1">
            <a:extLst>
              <a:ext uri="{FF2B5EF4-FFF2-40B4-BE49-F238E27FC236}">
                <a16:creationId xmlns:a16="http://schemas.microsoft.com/office/drawing/2014/main" id="{BD7D929E-55A9-404B-AB63-7056C83E8F0C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0409F8F-FD32-4C43-B004-D50DBD62F826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0DAB5548-7253-48D6-B95B-F3D312A72220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0" name="text" descr="{&quot;templafy&quot;:{&quot;id&quot;:&quot;c3d3c2f5-4987-4c40-bf45-393d8319d2d7&quot;}}" title="UserProfile.Office.Virksomhed_{{DocumentLanguage}}">
            <a:extLst>
              <a:ext uri="{FF2B5EF4-FFF2-40B4-BE49-F238E27FC236}">
                <a16:creationId xmlns:a16="http://schemas.microsoft.com/office/drawing/2014/main" id="{378BF857-31E9-400F-B9EC-F6C9240631E1}"/>
              </a:ext>
            </a:extLst>
          </p:cNvPr>
          <p:cNvSpPr txBox="1"/>
          <p:nvPr userDrawn="1"/>
        </p:nvSpPr>
        <p:spPr>
          <a:xfrm>
            <a:off x="1366838" y="207098"/>
            <a:ext cx="6120000" cy="21544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da-DK" sz="1400" b="1" noProof="0" dirty="0">
                <a:solidFill>
                  <a:srgbClr val="565656"/>
                </a:solidFill>
              </a:rPr>
              <a:t>Region Hovedstaden</a:t>
            </a:r>
          </a:p>
        </p:txBody>
      </p:sp>
      <p:sp>
        <p:nvSpPr>
          <p:cNvPr id="11" name="text" descr="{&quot;templafy&quot;:{&quot;id&quot;:&quot;27c0f5d2-4ba1-4081-b6f1-0b440b4a62f7&quot;}}" hidden="1" title="UserProfile.CenterFreeText">
            <a:extLst>
              <a:ext uri="{FF2B5EF4-FFF2-40B4-BE49-F238E27FC236}">
                <a16:creationId xmlns:a16="http://schemas.microsoft.com/office/drawing/2014/main" id="{77896589-C225-45A9-9215-F9AD1222BC9E}"/>
              </a:ext>
            </a:extLst>
          </p:cNvPr>
          <p:cNvSpPr txBox="1">
            <a:spLocks/>
          </p:cNvSpPr>
          <p:nvPr userDrawn="1"/>
        </p:nvSpPr>
        <p:spPr>
          <a:xfrm>
            <a:off x="1366838" y="404686"/>
            <a:ext cx="6120000" cy="422153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None/>
              <a:defRPr lang="da-DK" sz="1200" b="1" kern="1200" baseline="0" dirty="0">
                <a:solidFill>
                  <a:srgbClr val="B3B3B3"/>
                </a:solidFill>
                <a:latin typeface="+mn-lt"/>
                <a:ea typeface="+mn-ea"/>
                <a:cs typeface="+mn-cs"/>
              </a:defRPr>
            </a:lvl1pPr>
            <a:lvl2pPr marL="504000" indent="-144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20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8000" indent="-126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1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2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0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8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808080"/>
              </a:buClr>
              <a:buFont typeface="Arial" panose="020B0604020202020204" pitchFamily="34" charset="0"/>
              <a:buChar char="•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400" dirty="0"/>
          </a:p>
        </p:txBody>
      </p:sp>
      <p:sp>
        <p:nvSpPr>
          <p:cNvPr id="12" name="text" descr="{&quot;templafy&quot;:{&quot;id&quot;:&quot;e98a8702-a92c-4634-87ea-5493c1eff5df&quot;}}" title="UserProfile.Centers.Center_{{DocumentLanguage}}">
            <a:extLst>
              <a:ext uri="{FF2B5EF4-FFF2-40B4-BE49-F238E27FC236}">
                <a16:creationId xmlns:a16="http://schemas.microsoft.com/office/drawing/2014/main" id="{070629F2-536E-43DB-A618-FC0BE464A8B6}"/>
              </a:ext>
            </a:extLst>
          </p:cNvPr>
          <p:cNvSpPr txBox="1">
            <a:spLocks/>
          </p:cNvSpPr>
          <p:nvPr userDrawn="1"/>
        </p:nvSpPr>
        <p:spPr>
          <a:xfrm>
            <a:off x="1366838" y="404664"/>
            <a:ext cx="6120000" cy="422153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None/>
              <a:defRPr lang="da-DK" sz="1200" b="1" kern="1200" baseline="0" dirty="0">
                <a:solidFill>
                  <a:srgbClr val="B3B3B3"/>
                </a:solidFill>
                <a:latin typeface="+mn-lt"/>
                <a:ea typeface="+mn-ea"/>
                <a:cs typeface="+mn-cs"/>
              </a:defRPr>
            </a:lvl1pPr>
            <a:lvl2pPr marL="504000" indent="-144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20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8000" indent="-126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1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2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0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8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808080"/>
              </a:buClr>
              <a:buFont typeface="Arial" panose="020B0604020202020204" pitchFamily="34" charset="0"/>
              <a:buChar char="•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>
                <a:solidFill>
                  <a:srgbClr val="B3B3B3"/>
                </a:solidFill>
              </a:rPr>
              <a:t>Akutberedskab</a:t>
            </a:r>
          </a:p>
        </p:txBody>
      </p:sp>
      <p:sp>
        <p:nvSpPr>
          <p:cNvPr id="13" name="text" descr="{&quot;templafy&quot;:{&quot;id&quot;:&quot;2b964064-6d05-413e-9702-4a3f0f4c10b7&quot;}}" title="Form.PresentationTitle">
            <a:extLst>
              <a:ext uri="{FF2B5EF4-FFF2-40B4-BE49-F238E27FC236}">
                <a16:creationId xmlns:a16="http://schemas.microsoft.com/office/drawing/2014/main" id="{7A43BAE4-F51C-489D-91E6-EDE93BB05E1E}"/>
              </a:ext>
            </a:extLst>
          </p:cNvPr>
          <p:cNvSpPr txBox="1"/>
          <p:nvPr userDrawn="1"/>
        </p:nvSpPr>
        <p:spPr>
          <a:xfrm>
            <a:off x="1368000" y="6289200"/>
            <a:ext cx="3780000" cy="180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endParaRPr lang="da-DK" sz="1000" dirty="0">
              <a:solidFill>
                <a:schemeClr val="bg1"/>
              </a:solidFill>
            </a:endParaRPr>
          </a:p>
        </p:txBody>
      </p:sp>
      <p:pic>
        <p:nvPicPr>
          <p:cNvPr id="635923885" name="image" descr="{&quot;templafy&quot;:{&quot;id&quot;:&quot;0f005c7a-25a9-4ba9-acb4-a4a9580e7b28&quot;}}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74000"/>
            <a:ext cx="684000" cy="684000"/>
          </a:xfrm>
          <a:prstGeom prst="rect">
            <a:avLst/>
          </a:prstGeom>
        </p:spPr>
      </p:pic>
      <p:pic>
        <p:nvPicPr>
          <p:cNvPr id="939068182" name="image" descr="{&quot;templafy&quot;:{&quot;id&quot;:&quot;b110693d-c02b-400c-8995-ac28fd73fa81&quot;}}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5718575"/>
            <a:ext cx="687600" cy="687600"/>
          </a:xfrm>
          <a:prstGeom prst="rect">
            <a:avLst/>
          </a:prstGeom>
        </p:spPr>
      </p:pic>
      <p:pic>
        <p:nvPicPr>
          <p:cNvPr id="21" name="Region">
            <a:extLst>
              <a:ext uri="{FF2B5EF4-FFF2-40B4-BE49-F238E27FC236}">
                <a16:creationId xmlns:a16="http://schemas.microsoft.com/office/drawing/2014/main" id="{518A4D16-3C1E-41DA-AF00-CB8F5B0BFEB4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732" y="5763982"/>
            <a:ext cx="116417" cy="594784"/>
          </a:xfrm>
          <a:prstGeom prst="rect">
            <a:avLst/>
          </a:prstGeom>
        </p:spPr>
      </p:pic>
      <p:pic>
        <p:nvPicPr>
          <p:cNvPr id="801332548" name="image" descr="{&quot;templafy&quot;:{&quot;id&quot;:&quot;beb70343-a8f9-4bd0-82ec-779bd2d5f175&quot;}}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73324" y="6314400"/>
            <a:ext cx="1324800" cy="421200"/>
          </a:xfrm>
          <a:prstGeom prst="rect">
            <a:avLst/>
          </a:prstGeom>
        </p:spPr>
      </p:pic>
      <p:pic>
        <p:nvPicPr>
          <p:cNvPr id="745322008" name="image" descr="{&quot;templafy&quot;:{&quot;id&quot;:&quot;fbe2ea79-f2da-40c5-b2bb-be53e4fb4830&quot;}}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69013" y="872704"/>
            <a:ext cx="871200" cy="900000"/>
          </a:xfrm>
          <a:prstGeom prst="rect">
            <a:avLst/>
          </a:prstGeom>
        </p:spPr>
      </p:pic>
      <p:pic>
        <p:nvPicPr>
          <p:cNvPr id="654576265" name="image" descr="{&quot;templafy&quot;:{&quot;id&quot;:&quot;c9b31d54-8b1a-45f6-a48e-33e2e9252242&quot;}}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69013" y="260648"/>
            <a:ext cx="871200" cy="900000"/>
          </a:xfrm>
          <a:prstGeom prst="rect">
            <a:avLst/>
          </a:prstGeom>
        </p:spPr>
      </p:pic>
      <p:sp>
        <p:nvSpPr>
          <p:cNvPr id="26" name="text" descr="{&quot;templafy&quot;:{&quot;id&quot;:&quot;75a6edc3-978e-4a65-9310-b5ea249d236c&quot;}}" title="UserProfile.Name">
            <a:extLst>
              <a:ext uri="{FF2B5EF4-FFF2-40B4-BE49-F238E27FC236}">
                <a16:creationId xmlns:a16="http://schemas.microsoft.com/office/drawing/2014/main" id="{6B0C741D-8435-4AB2-B2D8-0B88BF717232}"/>
              </a:ext>
            </a:extLst>
          </p:cNvPr>
          <p:cNvSpPr txBox="1"/>
          <p:nvPr userDrawn="1"/>
        </p:nvSpPr>
        <p:spPr>
          <a:xfrm>
            <a:off x="7891200" y="6289200"/>
            <a:ext cx="3387600" cy="180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da-DK" sz="1000" dirty="0" err="1">
                <a:solidFill>
                  <a:schemeClr val="bg1"/>
                </a:solidFill>
              </a:rPr>
              <a:t>Emilie Grunddal Pedersen</a:t>
            </a:r>
          </a:p>
        </p:txBody>
      </p:sp>
      <p:sp>
        <p:nvSpPr>
          <p:cNvPr id="27" name="text" descr="{&quot;templafy&quot;:{&quot;id&quot;:&quot;134d01aa-dd92-4113-8d00-c6515143eda5&quot;}}" hidden="1" title="Form.Manuel_dato">
            <a:extLst>
              <a:ext uri="{FF2B5EF4-FFF2-40B4-BE49-F238E27FC236}">
                <a16:creationId xmlns:a16="http://schemas.microsoft.com/office/drawing/2014/main" id="{6FE2C55A-F3A3-4C26-9E35-9687C243706A}"/>
              </a:ext>
            </a:extLst>
          </p:cNvPr>
          <p:cNvSpPr txBox="1"/>
          <p:nvPr userDrawn="1"/>
        </p:nvSpPr>
        <p:spPr>
          <a:xfrm>
            <a:off x="7891200" y="6289200"/>
            <a:ext cx="3387600" cy="180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endParaRPr lang="da-DK" sz="1000" dirty="0" err="1">
              <a:solidFill>
                <a:schemeClr val="bg1"/>
              </a:solidFill>
            </a:endParaRPr>
          </a:p>
        </p:txBody>
      </p:sp>
      <p:pic>
        <p:nvPicPr>
          <p:cNvPr id="382437402" name="image" descr="{&quot;templafy&quot;:{&quot;id&quot;:&quot;f99dae40-3b10-4875-8384-4a428fb6fb41&quot;}}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957600" y="97200"/>
            <a:ext cx="2178000" cy="6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777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t felt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dsholder til tekst 1"/>
          <p:cNvSpPr>
            <a:spLocks noGrp="1"/>
          </p:cNvSpPr>
          <p:nvPr>
            <p:ph type="body" sz="quarter" idx="15" hasCustomPrompt="1"/>
          </p:nvPr>
        </p:nvSpPr>
        <p:spPr>
          <a:xfrm>
            <a:off x="1367999" y="4838163"/>
            <a:ext cx="10136614" cy="654587"/>
          </a:xfrm>
        </p:spPr>
        <p:txBody>
          <a:bodyPr/>
          <a:lstStyle>
            <a:lvl1pPr marL="0" indent="0">
              <a:lnSpc>
                <a:spcPct val="85000"/>
              </a:lnSpc>
              <a:buNone/>
              <a:defRPr sz="1600" baseline="0"/>
            </a:lvl1pPr>
            <a:lvl2pPr>
              <a:defRPr sz="1800"/>
            </a:lvl2pPr>
            <a:lvl3pPr marL="324000">
              <a:defRPr sz="1600"/>
            </a:lvl3pPr>
            <a:lvl4pPr marL="540000">
              <a:def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0000" indent="-90000">
              <a:defRPr sz="1200"/>
            </a:lvl5pPr>
          </a:lstStyle>
          <a:p>
            <a:pPr lvl="0"/>
            <a:r>
              <a:rPr lang="da-DK" dirty="0"/>
              <a:t>Billedtekst 16pt i to eller max tre linjer</a:t>
            </a:r>
          </a:p>
        </p:txBody>
      </p:sp>
      <p:sp>
        <p:nvSpPr>
          <p:cNvPr id="8" name="Pladsholder til billede 2"/>
          <p:cNvSpPr>
            <a:spLocks noGrp="1"/>
          </p:cNvSpPr>
          <p:nvPr>
            <p:ph type="pic" sz="quarter" idx="16" hasCustomPrompt="1"/>
          </p:nvPr>
        </p:nvSpPr>
        <p:spPr>
          <a:xfrm>
            <a:off x="1367999" y="871200"/>
            <a:ext cx="10136614" cy="3831429"/>
          </a:xfrm>
        </p:spPr>
        <p:txBody>
          <a:bodyPr tIns="612000" anchor="ctr" anchorCtr="0"/>
          <a:lstStyle>
            <a:lvl1pPr marL="0" indent="0" algn="ctr">
              <a:buNone/>
              <a:defRPr sz="1400" baseline="0">
                <a:solidFill>
                  <a:schemeClr val="accent6"/>
                </a:solidFill>
              </a:defRPr>
            </a:lvl1pPr>
          </a:lstStyle>
          <a:p>
            <a:r>
              <a:rPr lang="da-DK" dirty="0"/>
              <a:t>Klik på ikon for at indsætte billede</a:t>
            </a:r>
          </a:p>
        </p:txBody>
      </p:sp>
      <p:sp>
        <p:nvSpPr>
          <p:cNvPr id="2" name="Date Placeholder 1" hidden="1">
            <a:extLst>
              <a:ext uri="{FF2B5EF4-FFF2-40B4-BE49-F238E27FC236}">
                <a16:creationId xmlns:a16="http://schemas.microsoft.com/office/drawing/2014/main" id="{FD384858-CF75-4D90-99EB-C57934C0FD1F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3" name="Footer Placeholder 2" hidden="1">
            <a:extLst>
              <a:ext uri="{FF2B5EF4-FFF2-40B4-BE49-F238E27FC236}">
                <a16:creationId xmlns:a16="http://schemas.microsoft.com/office/drawing/2014/main" id="{8A6BEA05-A108-48C1-B55F-9DCB7AF8DBD8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CAFCB0-3A09-4940-BE2D-7847FFF09D90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0DAB5548-7253-48D6-B95B-F3D312A72220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9" name="text" descr="{&quot;templafy&quot;:{&quot;id&quot;:&quot;5e394ee3-3d3b-4fb0-b27c-a18867f50b12&quot;}}" title="UserProfile.Office.Virksomhed_{{DocumentLanguage}}">
            <a:extLst>
              <a:ext uri="{FF2B5EF4-FFF2-40B4-BE49-F238E27FC236}">
                <a16:creationId xmlns:a16="http://schemas.microsoft.com/office/drawing/2014/main" id="{F51367B4-CC7A-4489-8018-4AD5360FE837}"/>
              </a:ext>
            </a:extLst>
          </p:cNvPr>
          <p:cNvSpPr txBox="1"/>
          <p:nvPr userDrawn="1"/>
        </p:nvSpPr>
        <p:spPr>
          <a:xfrm>
            <a:off x="1366838" y="207098"/>
            <a:ext cx="6120000" cy="21544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da-DK" sz="1400" b="1" noProof="0" dirty="0">
                <a:solidFill>
                  <a:srgbClr val="565656"/>
                </a:solidFill>
              </a:rPr>
              <a:t>Region Hovedstaden</a:t>
            </a:r>
          </a:p>
        </p:txBody>
      </p:sp>
      <p:sp>
        <p:nvSpPr>
          <p:cNvPr id="10" name="text" descr="{&quot;templafy&quot;:{&quot;id&quot;:&quot;d4afc87f-a924-4d33-ad0f-aa32bcd70de0&quot;}}" hidden="1" title="UserProfile.CenterFreeText">
            <a:extLst>
              <a:ext uri="{FF2B5EF4-FFF2-40B4-BE49-F238E27FC236}">
                <a16:creationId xmlns:a16="http://schemas.microsoft.com/office/drawing/2014/main" id="{9481764F-DC1F-44F4-A637-F9AF39FDB626}"/>
              </a:ext>
            </a:extLst>
          </p:cNvPr>
          <p:cNvSpPr txBox="1">
            <a:spLocks/>
          </p:cNvSpPr>
          <p:nvPr userDrawn="1"/>
        </p:nvSpPr>
        <p:spPr>
          <a:xfrm>
            <a:off x="1366838" y="404686"/>
            <a:ext cx="6120000" cy="422153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None/>
              <a:defRPr lang="da-DK" sz="1200" b="1" kern="1200" baseline="0" dirty="0">
                <a:solidFill>
                  <a:srgbClr val="B3B3B3"/>
                </a:solidFill>
                <a:latin typeface="+mn-lt"/>
                <a:ea typeface="+mn-ea"/>
                <a:cs typeface="+mn-cs"/>
              </a:defRPr>
            </a:lvl1pPr>
            <a:lvl2pPr marL="504000" indent="-144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20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8000" indent="-126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1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2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0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8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808080"/>
              </a:buClr>
              <a:buFont typeface="Arial" panose="020B0604020202020204" pitchFamily="34" charset="0"/>
              <a:buChar char="•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400" dirty="0"/>
          </a:p>
        </p:txBody>
      </p:sp>
      <p:sp>
        <p:nvSpPr>
          <p:cNvPr id="12" name="text" descr="{&quot;templafy&quot;:{&quot;id&quot;:&quot;ebba59cb-551b-4e27-81c6-eee9b8dbe143&quot;}}" title="UserProfile.Centers.Center_{{DocumentLanguage}}">
            <a:extLst>
              <a:ext uri="{FF2B5EF4-FFF2-40B4-BE49-F238E27FC236}">
                <a16:creationId xmlns:a16="http://schemas.microsoft.com/office/drawing/2014/main" id="{3DA6B91A-0D81-4188-8F91-5978B8F67F6B}"/>
              </a:ext>
            </a:extLst>
          </p:cNvPr>
          <p:cNvSpPr txBox="1">
            <a:spLocks/>
          </p:cNvSpPr>
          <p:nvPr userDrawn="1"/>
        </p:nvSpPr>
        <p:spPr>
          <a:xfrm>
            <a:off x="1366838" y="404664"/>
            <a:ext cx="6120000" cy="422153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None/>
              <a:defRPr lang="da-DK" sz="1200" b="1" kern="1200" baseline="0" dirty="0">
                <a:solidFill>
                  <a:srgbClr val="B3B3B3"/>
                </a:solidFill>
                <a:latin typeface="+mn-lt"/>
                <a:ea typeface="+mn-ea"/>
                <a:cs typeface="+mn-cs"/>
              </a:defRPr>
            </a:lvl1pPr>
            <a:lvl2pPr marL="504000" indent="-144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20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8000" indent="-126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1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2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0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8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808080"/>
              </a:buClr>
              <a:buFont typeface="Arial" panose="020B0604020202020204" pitchFamily="34" charset="0"/>
              <a:buChar char="•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>
                <a:solidFill>
                  <a:srgbClr val="B3B3B3"/>
                </a:solidFill>
              </a:rPr>
              <a:t>Akutberedskab</a:t>
            </a:r>
          </a:p>
        </p:txBody>
      </p:sp>
      <p:sp>
        <p:nvSpPr>
          <p:cNvPr id="13" name="text" descr="{&quot;templafy&quot;:{&quot;id&quot;:&quot;be01c905-1c11-4ac6-940b-89733cd6dcf2&quot;}}" title="Form.PresentationTitle">
            <a:extLst>
              <a:ext uri="{FF2B5EF4-FFF2-40B4-BE49-F238E27FC236}">
                <a16:creationId xmlns:a16="http://schemas.microsoft.com/office/drawing/2014/main" id="{4E693C6E-CD0D-4ADB-8EDC-FCDE08D6EA50}"/>
              </a:ext>
            </a:extLst>
          </p:cNvPr>
          <p:cNvSpPr txBox="1"/>
          <p:nvPr userDrawn="1"/>
        </p:nvSpPr>
        <p:spPr>
          <a:xfrm>
            <a:off x="1368000" y="6289200"/>
            <a:ext cx="3780000" cy="180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endParaRPr lang="da-DK" sz="1000" dirty="0">
              <a:solidFill>
                <a:schemeClr val="bg1"/>
              </a:solidFill>
            </a:endParaRPr>
          </a:p>
        </p:txBody>
      </p:sp>
      <p:pic>
        <p:nvPicPr>
          <p:cNvPr id="1753767072" name="image" descr="{&quot;templafy&quot;:{&quot;id&quot;:&quot;6db1f319-19ce-4f7c-9e6f-2220af496874&quot;}}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74000"/>
            <a:ext cx="684000" cy="684000"/>
          </a:xfrm>
          <a:prstGeom prst="rect">
            <a:avLst/>
          </a:prstGeom>
        </p:spPr>
      </p:pic>
      <p:pic>
        <p:nvPicPr>
          <p:cNvPr id="30461354" name="image" descr="{&quot;templafy&quot;:{&quot;id&quot;:&quot;86b9f7b4-20ea-4b4b-bc40-70bc7fef2b57&quot;}}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5718575"/>
            <a:ext cx="687600" cy="687600"/>
          </a:xfrm>
          <a:prstGeom prst="rect">
            <a:avLst/>
          </a:prstGeom>
        </p:spPr>
      </p:pic>
      <p:pic>
        <p:nvPicPr>
          <p:cNvPr id="20" name="Region">
            <a:extLst>
              <a:ext uri="{FF2B5EF4-FFF2-40B4-BE49-F238E27FC236}">
                <a16:creationId xmlns:a16="http://schemas.microsoft.com/office/drawing/2014/main" id="{20CBC785-56F5-48DD-9413-CEBA68A9FCF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732" y="5763982"/>
            <a:ext cx="116417" cy="594784"/>
          </a:xfrm>
          <a:prstGeom prst="rect">
            <a:avLst/>
          </a:prstGeom>
        </p:spPr>
      </p:pic>
      <p:pic>
        <p:nvPicPr>
          <p:cNvPr id="1631572718" name="image" descr="{&quot;templafy&quot;:{&quot;id&quot;:&quot;ccfc12cf-1207-4cfc-b0b6-6952201dc658&quot;}}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73324" y="6314400"/>
            <a:ext cx="1324800" cy="421200"/>
          </a:xfrm>
          <a:prstGeom prst="rect">
            <a:avLst/>
          </a:prstGeom>
        </p:spPr>
      </p:pic>
      <p:pic>
        <p:nvPicPr>
          <p:cNvPr id="498335940" name="image" descr="{&quot;templafy&quot;:{&quot;id&quot;:&quot;98fa922c-4a47-4881-b1c8-820dd504d1f2&quot;}}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69013" y="872704"/>
            <a:ext cx="871200" cy="900000"/>
          </a:xfrm>
          <a:prstGeom prst="rect">
            <a:avLst/>
          </a:prstGeom>
        </p:spPr>
      </p:pic>
      <p:pic>
        <p:nvPicPr>
          <p:cNvPr id="1618373105" name="image" descr="{&quot;templafy&quot;:{&quot;id&quot;:&quot;0d95fd6e-eb91-4eac-9ce6-d4ffb7ca2f38&quot;}}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69013" y="260648"/>
            <a:ext cx="871200" cy="900000"/>
          </a:xfrm>
          <a:prstGeom prst="rect">
            <a:avLst/>
          </a:prstGeom>
        </p:spPr>
      </p:pic>
      <p:sp>
        <p:nvSpPr>
          <p:cNvPr id="25" name="text" descr="{&quot;templafy&quot;:{&quot;id&quot;:&quot;71c46899-563e-4273-94d8-4d1441f3e70a&quot;}}" title="UserProfile.Name">
            <a:extLst>
              <a:ext uri="{FF2B5EF4-FFF2-40B4-BE49-F238E27FC236}">
                <a16:creationId xmlns:a16="http://schemas.microsoft.com/office/drawing/2014/main" id="{942EC712-B94B-4055-BE7D-8973BA96BC60}"/>
              </a:ext>
            </a:extLst>
          </p:cNvPr>
          <p:cNvSpPr txBox="1"/>
          <p:nvPr userDrawn="1"/>
        </p:nvSpPr>
        <p:spPr>
          <a:xfrm>
            <a:off x="7891200" y="6289200"/>
            <a:ext cx="3387600" cy="180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da-DK" sz="1000" dirty="0" err="1">
                <a:solidFill>
                  <a:schemeClr val="bg1"/>
                </a:solidFill>
              </a:rPr>
              <a:t>Emilie Grunddal Pedersen</a:t>
            </a:r>
          </a:p>
        </p:txBody>
      </p:sp>
      <p:sp>
        <p:nvSpPr>
          <p:cNvPr id="26" name="text" descr="{&quot;templafy&quot;:{&quot;id&quot;:&quot;a3306a31-0ecf-42a4-af98-a85faa886d8e&quot;}}" hidden="1" title="Form.Manuel_dato">
            <a:extLst>
              <a:ext uri="{FF2B5EF4-FFF2-40B4-BE49-F238E27FC236}">
                <a16:creationId xmlns:a16="http://schemas.microsoft.com/office/drawing/2014/main" id="{3321C456-855E-4615-89FF-2FC48B182200}"/>
              </a:ext>
            </a:extLst>
          </p:cNvPr>
          <p:cNvSpPr txBox="1"/>
          <p:nvPr userDrawn="1"/>
        </p:nvSpPr>
        <p:spPr>
          <a:xfrm>
            <a:off x="7891200" y="6289200"/>
            <a:ext cx="3387600" cy="180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endParaRPr lang="da-DK" sz="1000" dirty="0" err="1">
              <a:solidFill>
                <a:schemeClr val="bg1"/>
              </a:solidFill>
            </a:endParaRPr>
          </a:p>
        </p:txBody>
      </p:sp>
      <p:pic>
        <p:nvPicPr>
          <p:cNvPr id="544746587" name="image" descr="{&quot;templafy&quot;:{&quot;id&quot;:&quot;cfcb4e29-6816-452f-be9b-86c076154151&quot;}}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957600" y="97200"/>
            <a:ext cx="2178000" cy="6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1764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t fel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dsholder til tekst 1"/>
          <p:cNvSpPr>
            <a:spLocks noGrp="1"/>
          </p:cNvSpPr>
          <p:nvPr>
            <p:ph type="body" sz="quarter" idx="15" hasCustomPrompt="1"/>
          </p:nvPr>
        </p:nvSpPr>
        <p:spPr>
          <a:xfrm>
            <a:off x="1367547" y="4838163"/>
            <a:ext cx="10137065" cy="654587"/>
          </a:xfrm>
        </p:spPr>
        <p:txBody>
          <a:bodyPr/>
          <a:lstStyle>
            <a:lvl1pPr marL="0" indent="0">
              <a:lnSpc>
                <a:spcPct val="85000"/>
              </a:lnSpc>
              <a:buNone/>
              <a:defRPr sz="1600" baseline="0"/>
            </a:lvl1pPr>
            <a:lvl2pPr>
              <a:defRPr sz="1800"/>
            </a:lvl2pPr>
            <a:lvl3pPr marL="324000">
              <a:defRPr sz="1600"/>
            </a:lvl3pPr>
            <a:lvl4pPr marL="540000">
              <a:def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0000" indent="-90000">
              <a:defRPr sz="1200"/>
            </a:lvl5pPr>
          </a:lstStyle>
          <a:p>
            <a:pPr lvl="0"/>
            <a:r>
              <a:rPr lang="da-DK" dirty="0"/>
              <a:t>Billedtekst 16pt i to eller max tre linjer</a:t>
            </a:r>
          </a:p>
        </p:txBody>
      </p:sp>
      <p:sp>
        <p:nvSpPr>
          <p:cNvPr id="19" name="Pladsholder til indhold 2"/>
          <p:cNvSpPr>
            <a:spLocks noGrp="1"/>
          </p:cNvSpPr>
          <p:nvPr>
            <p:ph sz="quarter" idx="17" hasCustomPrompt="1"/>
          </p:nvPr>
        </p:nvSpPr>
        <p:spPr>
          <a:xfrm>
            <a:off x="1367999" y="871200"/>
            <a:ext cx="10136614" cy="3831675"/>
          </a:xfrm>
        </p:spPr>
        <p:txBody>
          <a:bodyPr/>
          <a:lstStyle>
            <a:lvl1pPr marL="270000" indent="-270000">
              <a:defRPr baseline="0"/>
            </a:lvl1pPr>
            <a:lvl2pPr marL="630000" indent="-270000">
              <a:defRPr/>
            </a:lvl2pPr>
            <a:lvl3pPr marL="936000" indent="-234000">
              <a:defRPr/>
            </a:lvl3pPr>
            <a:lvl4pPr marL="1296000" indent="-216000">
              <a:defRPr/>
            </a:lvl4pPr>
            <a:lvl5pPr marL="1656000" indent="-216000">
              <a:defRPr/>
            </a:lvl5pPr>
            <a:lvl6pPr marL="1998000" indent="-180000">
              <a:defRPr/>
            </a:lvl6pPr>
            <a:lvl7pPr marL="2358000" indent="-180000">
              <a:defRPr/>
            </a:lvl7pPr>
            <a:lvl8pPr marL="2718000" indent="-180000">
              <a:defRPr/>
            </a:lvl8pPr>
            <a:lvl9pPr marL="2718000" indent="-180000">
              <a:defRPr sz="1000"/>
            </a:lvl9pPr>
          </a:lstStyle>
          <a:p>
            <a:pPr lvl="0"/>
            <a:r>
              <a:rPr lang="da-DK" dirty="0"/>
              <a:t>Brødtekst 22pt skrives her, eller tabel og diagram indsættes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  <a:p>
            <a:pPr lvl="5"/>
            <a:r>
              <a:rPr lang="da-DK" dirty="0"/>
              <a:t>6</a:t>
            </a:r>
          </a:p>
          <a:p>
            <a:pPr lvl="6"/>
            <a:r>
              <a:rPr lang="da-DK" dirty="0"/>
              <a:t>7</a:t>
            </a:r>
          </a:p>
          <a:p>
            <a:pPr lvl="7"/>
            <a:r>
              <a:rPr lang="da-DK" dirty="0"/>
              <a:t>8</a:t>
            </a:r>
          </a:p>
          <a:p>
            <a:pPr lvl="8"/>
            <a:r>
              <a:rPr lang="da-DK" dirty="0"/>
              <a:t>9</a:t>
            </a:r>
          </a:p>
          <a:p>
            <a:pPr lvl="8"/>
            <a:endParaRPr lang="da-DK" dirty="0"/>
          </a:p>
        </p:txBody>
      </p:sp>
      <p:sp>
        <p:nvSpPr>
          <p:cNvPr id="2" name="Date Placeholder 1" hidden="1">
            <a:extLst>
              <a:ext uri="{FF2B5EF4-FFF2-40B4-BE49-F238E27FC236}">
                <a16:creationId xmlns:a16="http://schemas.microsoft.com/office/drawing/2014/main" id="{1F378BB3-E053-49F9-9A7A-C0B10653107D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3" name="Footer Placeholder 2" hidden="1">
            <a:extLst>
              <a:ext uri="{FF2B5EF4-FFF2-40B4-BE49-F238E27FC236}">
                <a16:creationId xmlns:a16="http://schemas.microsoft.com/office/drawing/2014/main" id="{A6C91655-88A1-4C0A-8A8C-9EA381975970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8066C8-4CB7-4D18-8A99-898339287836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0DAB5548-7253-48D6-B95B-F3D312A72220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8" name="text" descr="{&quot;templafy&quot;:{&quot;id&quot;:&quot;c9f0391b-384f-492c-9278-d4d928a009c9&quot;}}" title="UserProfile.Office.Virksomhed_{{DocumentLanguage}}">
            <a:extLst>
              <a:ext uri="{FF2B5EF4-FFF2-40B4-BE49-F238E27FC236}">
                <a16:creationId xmlns:a16="http://schemas.microsoft.com/office/drawing/2014/main" id="{6146C491-F52C-4CC4-B68A-1B556B13EC12}"/>
              </a:ext>
            </a:extLst>
          </p:cNvPr>
          <p:cNvSpPr txBox="1"/>
          <p:nvPr userDrawn="1"/>
        </p:nvSpPr>
        <p:spPr>
          <a:xfrm>
            <a:off x="1366838" y="207098"/>
            <a:ext cx="6120000" cy="21544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da-DK" sz="1400" b="1" noProof="0" dirty="0">
                <a:solidFill>
                  <a:srgbClr val="565656"/>
                </a:solidFill>
              </a:rPr>
              <a:t>Region Hovedstaden</a:t>
            </a:r>
          </a:p>
        </p:txBody>
      </p:sp>
      <p:sp>
        <p:nvSpPr>
          <p:cNvPr id="9" name="text" descr="{&quot;templafy&quot;:{&quot;id&quot;:&quot;34492601-3176-4f82-8d7b-396f69aee49b&quot;}}" hidden="1" title="UserProfile.CenterFreeText">
            <a:extLst>
              <a:ext uri="{FF2B5EF4-FFF2-40B4-BE49-F238E27FC236}">
                <a16:creationId xmlns:a16="http://schemas.microsoft.com/office/drawing/2014/main" id="{EFE9D610-3E2D-4336-BFED-06307C757B93}"/>
              </a:ext>
            </a:extLst>
          </p:cNvPr>
          <p:cNvSpPr txBox="1">
            <a:spLocks/>
          </p:cNvSpPr>
          <p:nvPr userDrawn="1"/>
        </p:nvSpPr>
        <p:spPr>
          <a:xfrm>
            <a:off x="1366838" y="404686"/>
            <a:ext cx="6120000" cy="422153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None/>
              <a:defRPr lang="da-DK" sz="1200" b="1" kern="1200" baseline="0" dirty="0">
                <a:solidFill>
                  <a:srgbClr val="B3B3B3"/>
                </a:solidFill>
                <a:latin typeface="+mn-lt"/>
                <a:ea typeface="+mn-ea"/>
                <a:cs typeface="+mn-cs"/>
              </a:defRPr>
            </a:lvl1pPr>
            <a:lvl2pPr marL="504000" indent="-144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20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8000" indent="-126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1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2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0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8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808080"/>
              </a:buClr>
              <a:buFont typeface="Arial" panose="020B0604020202020204" pitchFamily="34" charset="0"/>
              <a:buChar char="•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400" dirty="0"/>
          </a:p>
        </p:txBody>
      </p:sp>
      <p:sp>
        <p:nvSpPr>
          <p:cNvPr id="10" name="text" descr="{&quot;templafy&quot;:{&quot;id&quot;:&quot;c209af6f-76e2-45ca-a428-561188651208&quot;}}" title="UserProfile.Centers.Center_{{DocumentLanguage}}">
            <a:extLst>
              <a:ext uri="{FF2B5EF4-FFF2-40B4-BE49-F238E27FC236}">
                <a16:creationId xmlns:a16="http://schemas.microsoft.com/office/drawing/2014/main" id="{7CDCCB15-F3B6-4E12-8F8C-26477B502FF5}"/>
              </a:ext>
            </a:extLst>
          </p:cNvPr>
          <p:cNvSpPr txBox="1">
            <a:spLocks/>
          </p:cNvSpPr>
          <p:nvPr userDrawn="1"/>
        </p:nvSpPr>
        <p:spPr>
          <a:xfrm>
            <a:off x="1366838" y="404664"/>
            <a:ext cx="6120000" cy="422153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None/>
              <a:defRPr lang="da-DK" sz="1200" b="1" kern="1200" baseline="0" dirty="0">
                <a:solidFill>
                  <a:srgbClr val="B3B3B3"/>
                </a:solidFill>
                <a:latin typeface="+mn-lt"/>
                <a:ea typeface="+mn-ea"/>
                <a:cs typeface="+mn-cs"/>
              </a:defRPr>
            </a:lvl1pPr>
            <a:lvl2pPr marL="504000" indent="-144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20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8000" indent="-126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1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2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0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8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808080"/>
              </a:buClr>
              <a:buFont typeface="Arial" panose="020B0604020202020204" pitchFamily="34" charset="0"/>
              <a:buChar char="•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>
                <a:solidFill>
                  <a:srgbClr val="B3B3B3"/>
                </a:solidFill>
              </a:rPr>
              <a:t>Akutberedskab</a:t>
            </a:r>
          </a:p>
        </p:txBody>
      </p:sp>
      <p:sp>
        <p:nvSpPr>
          <p:cNvPr id="12" name="text" descr="{&quot;templafy&quot;:{&quot;id&quot;:&quot;c04be428-c4a0-43cd-8358-dde17e6febdf&quot;}}" title="Form.PresentationTitle">
            <a:extLst>
              <a:ext uri="{FF2B5EF4-FFF2-40B4-BE49-F238E27FC236}">
                <a16:creationId xmlns:a16="http://schemas.microsoft.com/office/drawing/2014/main" id="{65CA55F8-E335-4AC4-9CBD-C2ED54C997CA}"/>
              </a:ext>
            </a:extLst>
          </p:cNvPr>
          <p:cNvSpPr txBox="1"/>
          <p:nvPr userDrawn="1"/>
        </p:nvSpPr>
        <p:spPr>
          <a:xfrm>
            <a:off x="1368000" y="6289200"/>
            <a:ext cx="3780000" cy="180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endParaRPr lang="da-DK" sz="1000" dirty="0">
              <a:solidFill>
                <a:schemeClr val="bg1"/>
              </a:solidFill>
            </a:endParaRPr>
          </a:p>
        </p:txBody>
      </p:sp>
      <p:pic>
        <p:nvPicPr>
          <p:cNvPr id="872168510" name="image" descr="{&quot;templafy&quot;:{&quot;id&quot;:&quot;42db5c4e-303e-406f-941b-5c0a89cd25bb&quot;}}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74000"/>
            <a:ext cx="684000" cy="684000"/>
          </a:xfrm>
          <a:prstGeom prst="rect">
            <a:avLst/>
          </a:prstGeom>
        </p:spPr>
      </p:pic>
      <p:pic>
        <p:nvPicPr>
          <p:cNvPr id="146535607" name="image" descr="{&quot;templafy&quot;:{&quot;id&quot;:&quot;84c0b3d9-f1fe-4294-ae63-4063fc7c1a49&quot;}}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5718575"/>
            <a:ext cx="687600" cy="687600"/>
          </a:xfrm>
          <a:prstGeom prst="rect">
            <a:avLst/>
          </a:prstGeom>
        </p:spPr>
      </p:pic>
      <p:pic>
        <p:nvPicPr>
          <p:cNvPr id="20" name="Region">
            <a:extLst>
              <a:ext uri="{FF2B5EF4-FFF2-40B4-BE49-F238E27FC236}">
                <a16:creationId xmlns:a16="http://schemas.microsoft.com/office/drawing/2014/main" id="{CE54899A-3EBE-4219-AFB1-9E08B2D8ECE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732" y="5763982"/>
            <a:ext cx="116417" cy="594784"/>
          </a:xfrm>
          <a:prstGeom prst="rect">
            <a:avLst/>
          </a:prstGeom>
        </p:spPr>
      </p:pic>
      <p:pic>
        <p:nvPicPr>
          <p:cNvPr id="896106106" name="image" descr="{&quot;templafy&quot;:{&quot;id&quot;:&quot;3dc0a15e-3a3e-47d2-b152-7823aefcf6e5&quot;}}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73324" y="6314400"/>
            <a:ext cx="1324800" cy="421200"/>
          </a:xfrm>
          <a:prstGeom prst="rect">
            <a:avLst/>
          </a:prstGeom>
        </p:spPr>
      </p:pic>
      <p:pic>
        <p:nvPicPr>
          <p:cNvPr id="1249438883" name="image" descr="{&quot;templafy&quot;:{&quot;id&quot;:&quot;07c5b12b-101d-48a0-a209-5468693941ee&quot;}}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69013" y="872704"/>
            <a:ext cx="871200" cy="900000"/>
          </a:xfrm>
          <a:prstGeom prst="rect">
            <a:avLst/>
          </a:prstGeom>
        </p:spPr>
      </p:pic>
      <p:pic>
        <p:nvPicPr>
          <p:cNvPr id="729359880" name="image" descr="{&quot;templafy&quot;:{&quot;id&quot;:&quot;0529a258-bddf-47a0-9b6c-2ba40cb991f2&quot;}}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69013" y="260648"/>
            <a:ext cx="871200" cy="900000"/>
          </a:xfrm>
          <a:prstGeom prst="rect">
            <a:avLst/>
          </a:prstGeom>
        </p:spPr>
      </p:pic>
      <p:sp>
        <p:nvSpPr>
          <p:cNvPr id="25" name="text" descr="{&quot;templafy&quot;:{&quot;id&quot;:&quot;ea3b7301-34d9-41a4-9fed-e939e4517c87&quot;}}" title="UserProfile.Name">
            <a:extLst>
              <a:ext uri="{FF2B5EF4-FFF2-40B4-BE49-F238E27FC236}">
                <a16:creationId xmlns:a16="http://schemas.microsoft.com/office/drawing/2014/main" id="{29196FA7-035F-42A9-9CB1-B3531C1BCAD4}"/>
              </a:ext>
            </a:extLst>
          </p:cNvPr>
          <p:cNvSpPr txBox="1"/>
          <p:nvPr userDrawn="1"/>
        </p:nvSpPr>
        <p:spPr>
          <a:xfrm>
            <a:off x="7891200" y="6289200"/>
            <a:ext cx="3387600" cy="180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da-DK" sz="1000" dirty="0" err="1">
                <a:solidFill>
                  <a:schemeClr val="bg1"/>
                </a:solidFill>
              </a:rPr>
              <a:t>Emilie Grunddal Pedersen</a:t>
            </a:r>
          </a:p>
        </p:txBody>
      </p:sp>
      <p:sp>
        <p:nvSpPr>
          <p:cNvPr id="26" name="text" descr="{&quot;templafy&quot;:{&quot;id&quot;:&quot;04a2e931-d9e2-4ead-92f9-ef5d7cbf142e&quot;}}" hidden="1" title="Form.Manuel_dato">
            <a:extLst>
              <a:ext uri="{FF2B5EF4-FFF2-40B4-BE49-F238E27FC236}">
                <a16:creationId xmlns:a16="http://schemas.microsoft.com/office/drawing/2014/main" id="{BDFC733C-32E6-4B9B-9AFE-2B046104CDBE}"/>
              </a:ext>
            </a:extLst>
          </p:cNvPr>
          <p:cNvSpPr txBox="1"/>
          <p:nvPr userDrawn="1"/>
        </p:nvSpPr>
        <p:spPr>
          <a:xfrm>
            <a:off x="7891200" y="6289200"/>
            <a:ext cx="3387600" cy="180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endParaRPr lang="da-DK" sz="1000" dirty="0" err="1">
              <a:solidFill>
                <a:schemeClr val="bg1"/>
              </a:solidFill>
            </a:endParaRPr>
          </a:p>
        </p:txBody>
      </p:sp>
      <p:pic>
        <p:nvPicPr>
          <p:cNvPr id="1480756736" name="image" descr="{&quot;templafy&quot;:{&quot;id&quot;:&quot;346895a6-c456-4706-b492-4f93bd81233d&quot;}}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957600" y="97200"/>
            <a:ext cx="2178000" cy="6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186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fel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dsholder til tekst 1"/>
          <p:cNvSpPr>
            <a:spLocks noGrp="1"/>
          </p:cNvSpPr>
          <p:nvPr>
            <p:ph type="body" sz="quarter" idx="15" hasCustomPrompt="1"/>
          </p:nvPr>
        </p:nvSpPr>
        <p:spPr>
          <a:xfrm>
            <a:off x="1367997" y="4985492"/>
            <a:ext cx="4923265" cy="499321"/>
          </a:xfrm>
        </p:spPr>
        <p:txBody>
          <a:bodyPr/>
          <a:lstStyle>
            <a:lvl1pPr marL="0" indent="0">
              <a:lnSpc>
                <a:spcPct val="85000"/>
              </a:lnSpc>
              <a:buNone/>
              <a:defRPr sz="1400" baseline="0"/>
            </a:lvl1pPr>
            <a:lvl2pPr>
              <a:defRPr sz="1800"/>
            </a:lvl2pPr>
            <a:lvl3pPr marL="324000">
              <a:defRPr sz="1600"/>
            </a:lvl3pPr>
            <a:lvl4pPr marL="540000">
              <a:def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0000" indent="-90000">
              <a:defRPr sz="1200"/>
            </a:lvl5pPr>
          </a:lstStyle>
          <a:p>
            <a:pPr lvl="0"/>
            <a:r>
              <a:rPr lang="da-DK" dirty="0"/>
              <a:t>Billedtekst 14pt i to eller max tre linjer</a:t>
            </a:r>
          </a:p>
        </p:txBody>
      </p:sp>
      <p:sp>
        <p:nvSpPr>
          <p:cNvPr id="25" name="Pladsholder til billede 2"/>
          <p:cNvSpPr>
            <a:spLocks noGrp="1"/>
          </p:cNvSpPr>
          <p:nvPr>
            <p:ph type="pic" sz="quarter" idx="16" hasCustomPrompt="1"/>
          </p:nvPr>
        </p:nvSpPr>
        <p:spPr>
          <a:xfrm>
            <a:off x="1367999" y="871201"/>
            <a:ext cx="4923264" cy="3984624"/>
          </a:xfrm>
        </p:spPr>
        <p:txBody>
          <a:bodyPr tIns="612000" anchor="ctr" anchorCtr="0"/>
          <a:lstStyle>
            <a:lvl1pPr marL="0" indent="0" algn="ctr">
              <a:buNone/>
              <a:defRPr sz="1400" baseline="0">
                <a:solidFill>
                  <a:schemeClr val="accent6"/>
                </a:solidFill>
              </a:defRPr>
            </a:lvl1pPr>
          </a:lstStyle>
          <a:p>
            <a:r>
              <a:rPr lang="da-DK" dirty="0"/>
              <a:t>Klik på ikon for at indsætte billede</a:t>
            </a:r>
          </a:p>
        </p:txBody>
      </p:sp>
      <p:sp>
        <p:nvSpPr>
          <p:cNvPr id="12" name="Pladsholder til tekst 3"/>
          <p:cNvSpPr>
            <a:spLocks noGrp="1"/>
          </p:cNvSpPr>
          <p:nvPr>
            <p:ph type="body" sz="quarter" idx="19" hasCustomPrompt="1"/>
          </p:nvPr>
        </p:nvSpPr>
        <p:spPr>
          <a:xfrm>
            <a:off x="6580188" y="4985492"/>
            <a:ext cx="4920915" cy="499321"/>
          </a:xfrm>
        </p:spPr>
        <p:txBody>
          <a:bodyPr/>
          <a:lstStyle>
            <a:lvl1pPr marL="0" indent="0">
              <a:lnSpc>
                <a:spcPct val="85000"/>
              </a:lnSpc>
              <a:buNone/>
              <a:defRPr sz="1400" baseline="0"/>
            </a:lvl1pPr>
            <a:lvl2pPr>
              <a:defRPr sz="1800"/>
            </a:lvl2pPr>
            <a:lvl3pPr marL="324000">
              <a:defRPr sz="1600"/>
            </a:lvl3pPr>
            <a:lvl4pPr marL="540000">
              <a:def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0000" indent="-90000">
              <a:defRPr sz="1200"/>
            </a:lvl5pPr>
          </a:lstStyle>
          <a:p>
            <a:pPr lvl="0"/>
            <a:r>
              <a:rPr lang="da-DK" dirty="0"/>
              <a:t>Billedtekst 14pt i to eller max tre linjer</a:t>
            </a:r>
          </a:p>
        </p:txBody>
      </p:sp>
      <p:sp>
        <p:nvSpPr>
          <p:cNvPr id="17" name="Pladsholder til indhold 4"/>
          <p:cNvSpPr>
            <a:spLocks noGrp="1"/>
          </p:cNvSpPr>
          <p:nvPr>
            <p:ph sz="quarter" idx="14" hasCustomPrompt="1"/>
          </p:nvPr>
        </p:nvSpPr>
        <p:spPr>
          <a:xfrm>
            <a:off x="6580187" y="871200"/>
            <a:ext cx="4924425" cy="3988723"/>
          </a:xfrm>
        </p:spPr>
        <p:txBody>
          <a:bodyPr/>
          <a:lstStyle>
            <a:lvl1pPr marL="126000" indent="-126000">
              <a:defRPr sz="1800"/>
            </a:lvl1pPr>
            <a:lvl2pPr marL="450000" indent="-108000">
              <a:defRPr sz="1600"/>
            </a:lvl2pPr>
            <a:lvl3pPr marL="810000" indent="-108000">
              <a:defRPr sz="1400"/>
            </a:lvl3pPr>
            <a:lvl4pPr marL="1152000" indent="-90000">
              <a:defRPr sz="1200"/>
            </a:lvl4pPr>
            <a:lvl5pPr marL="1512000" indent="-90000">
              <a:defRPr sz="1000"/>
            </a:lvl5pPr>
            <a:lvl6pPr marL="1872000">
              <a:defRPr sz="1000"/>
            </a:lvl6pPr>
            <a:lvl7pPr marL="2232000">
              <a:defRPr sz="1000"/>
            </a:lvl7pPr>
            <a:lvl8pPr marL="2592000">
              <a:defRPr/>
            </a:lvl8pPr>
            <a:lvl9pPr marL="2952000">
              <a:defRPr sz="1000"/>
            </a:lvl9pPr>
          </a:lstStyle>
          <a:p>
            <a:pPr lvl="0"/>
            <a:r>
              <a:rPr lang="da-DK" dirty="0"/>
              <a:t>Brødtekst 18pt skrives her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  <a:p>
            <a:pPr lvl="5"/>
            <a:r>
              <a:rPr lang="da-DK" dirty="0"/>
              <a:t>6 niveau</a:t>
            </a:r>
          </a:p>
          <a:p>
            <a:pPr lvl="6"/>
            <a:r>
              <a:rPr lang="da-DK" dirty="0"/>
              <a:t>7 niveau</a:t>
            </a:r>
          </a:p>
          <a:p>
            <a:pPr lvl="7"/>
            <a:r>
              <a:rPr lang="da-DK" dirty="0"/>
              <a:t>8 niveau</a:t>
            </a:r>
          </a:p>
          <a:p>
            <a:pPr lvl="8"/>
            <a:r>
              <a:rPr lang="da-DK" dirty="0"/>
              <a:t>9 niveau</a:t>
            </a:r>
          </a:p>
        </p:txBody>
      </p:sp>
      <p:sp>
        <p:nvSpPr>
          <p:cNvPr id="2" name="Date Placeholder 1" hidden="1">
            <a:extLst>
              <a:ext uri="{FF2B5EF4-FFF2-40B4-BE49-F238E27FC236}">
                <a16:creationId xmlns:a16="http://schemas.microsoft.com/office/drawing/2014/main" id="{EE849DBD-7C04-447A-8265-A094C811DA44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3" name="Footer Placeholder 2" hidden="1">
            <a:extLst>
              <a:ext uri="{FF2B5EF4-FFF2-40B4-BE49-F238E27FC236}">
                <a16:creationId xmlns:a16="http://schemas.microsoft.com/office/drawing/2014/main" id="{63D307C9-5829-4405-8C46-DB8A846A188C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E74E9D-EC97-4196-B393-DE76FB0123F7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0DAB5548-7253-48D6-B95B-F3D312A72220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9" name="text" descr="{&quot;templafy&quot;:{&quot;id&quot;:&quot;9c937e9f-4888-4e97-b448-ec30b67f3d9b&quot;}}" title="UserProfile.Office.Virksomhed_{{DocumentLanguage}}">
            <a:extLst>
              <a:ext uri="{FF2B5EF4-FFF2-40B4-BE49-F238E27FC236}">
                <a16:creationId xmlns:a16="http://schemas.microsoft.com/office/drawing/2014/main" id="{FC6B8FFA-421A-4AC8-AB7A-A20E7560050C}"/>
              </a:ext>
            </a:extLst>
          </p:cNvPr>
          <p:cNvSpPr txBox="1"/>
          <p:nvPr userDrawn="1"/>
        </p:nvSpPr>
        <p:spPr>
          <a:xfrm>
            <a:off x="1366838" y="207098"/>
            <a:ext cx="6120000" cy="21544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da-DK" sz="1400" b="1" noProof="0" dirty="0">
                <a:solidFill>
                  <a:srgbClr val="565656"/>
                </a:solidFill>
              </a:rPr>
              <a:t>Region Hovedstaden</a:t>
            </a:r>
          </a:p>
        </p:txBody>
      </p:sp>
      <p:sp>
        <p:nvSpPr>
          <p:cNvPr id="10" name="text" descr="{&quot;templafy&quot;:{&quot;id&quot;:&quot;12ee0ce0-efd9-434b-866c-3bfa13b6813b&quot;}}" hidden="1" title="UserProfile.CenterFreeText">
            <a:extLst>
              <a:ext uri="{FF2B5EF4-FFF2-40B4-BE49-F238E27FC236}">
                <a16:creationId xmlns:a16="http://schemas.microsoft.com/office/drawing/2014/main" id="{36C974BD-9E8A-4E8C-828F-626EDB0F399E}"/>
              </a:ext>
            </a:extLst>
          </p:cNvPr>
          <p:cNvSpPr txBox="1">
            <a:spLocks/>
          </p:cNvSpPr>
          <p:nvPr userDrawn="1"/>
        </p:nvSpPr>
        <p:spPr>
          <a:xfrm>
            <a:off x="1366838" y="404686"/>
            <a:ext cx="6120000" cy="422153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None/>
              <a:defRPr lang="da-DK" sz="1200" b="1" kern="1200" baseline="0" dirty="0">
                <a:solidFill>
                  <a:srgbClr val="B3B3B3"/>
                </a:solidFill>
                <a:latin typeface="+mn-lt"/>
                <a:ea typeface="+mn-ea"/>
                <a:cs typeface="+mn-cs"/>
              </a:defRPr>
            </a:lvl1pPr>
            <a:lvl2pPr marL="504000" indent="-144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20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8000" indent="-126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1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2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0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8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808080"/>
              </a:buClr>
              <a:buFont typeface="Arial" panose="020B0604020202020204" pitchFamily="34" charset="0"/>
              <a:buChar char="•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400" dirty="0"/>
          </a:p>
        </p:txBody>
      </p:sp>
      <p:sp>
        <p:nvSpPr>
          <p:cNvPr id="13" name="text" descr="{&quot;templafy&quot;:{&quot;id&quot;:&quot;33315d52-dee0-4228-915e-48595c70ba3d&quot;}}" title="UserProfile.Centers.Center_{{DocumentLanguage}}">
            <a:extLst>
              <a:ext uri="{FF2B5EF4-FFF2-40B4-BE49-F238E27FC236}">
                <a16:creationId xmlns:a16="http://schemas.microsoft.com/office/drawing/2014/main" id="{DC579ACE-EC3D-4174-A22C-37EF28460B7F}"/>
              </a:ext>
            </a:extLst>
          </p:cNvPr>
          <p:cNvSpPr txBox="1">
            <a:spLocks/>
          </p:cNvSpPr>
          <p:nvPr userDrawn="1"/>
        </p:nvSpPr>
        <p:spPr>
          <a:xfrm>
            <a:off x="1366838" y="404664"/>
            <a:ext cx="6120000" cy="422153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None/>
              <a:defRPr lang="da-DK" sz="1200" b="1" kern="1200" baseline="0" dirty="0">
                <a:solidFill>
                  <a:srgbClr val="B3B3B3"/>
                </a:solidFill>
                <a:latin typeface="+mn-lt"/>
                <a:ea typeface="+mn-ea"/>
                <a:cs typeface="+mn-cs"/>
              </a:defRPr>
            </a:lvl1pPr>
            <a:lvl2pPr marL="504000" indent="-144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20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8000" indent="-126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1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2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0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8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808080"/>
              </a:buClr>
              <a:buFont typeface="Arial" panose="020B0604020202020204" pitchFamily="34" charset="0"/>
              <a:buChar char="•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>
                <a:solidFill>
                  <a:srgbClr val="B3B3B3"/>
                </a:solidFill>
              </a:rPr>
              <a:t>Akutberedskab</a:t>
            </a:r>
          </a:p>
        </p:txBody>
      </p:sp>
      <p:sp>
        <p:nvSpPr>
          <p:cNvPr id="14" name="text" descr="{&quot;templafy&quot;:{&quot;id&quot;:&quot;2259c4df-e327-4cca-8752-e03f26181342&quot;}}" title="Form.PresentationTitle">
            <a:extLst>
              <a:ext uri="{FF2B5EF4-FFF2-40B4-BE49-F238E27FC236}">
                <a16:creationId xmlns:a16="http://schemas.microsoft.com/office/drawing/2014/main" id="{8C45D06A-4D72-4EDC-8F4A-F34DEE5AFB1C}"/>
              </a:ext>
            </a:extLst>
          </p:cNvPr>
          <p:cNvSpPr txBox="1"/>
          <p:nvPr userDrawn="1"/>
        </p:nvSpPr>
        <p:spPr>
          <a:xfrm>
            <a:off x="1368000" y="6289200"/>
            <a:ext cx="3780000" cy="180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endParaRPr lang="da-DK" sz="1000" dirty="0">
              <a:solidFill>
                <a:schemeClr val="bg1"/>
              </a:solidFill>
            </a:endParaRPr>
          </a:p>
        </p:txBody>
      </p:sp>
      <p:pic>
        <p:nvPicPr>
          <p:cNvPr id="711401547" name="image" descr="{&quot;templafy&quot;:{&quot;id&quot;:&quot;90dadd06-171c-4ab6-af8d-0a04e89d2f77&quot;}}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74000"/>
            <a:ext cx="684000" cy="684000"/>
          </a:xfrm>
          <a:prstGeom prst="rect">
            <a:avLst/>
          </a:prstGeom>
        </p:spPr>
      </p:pic>
      <p:pic>
        <p:nvPicPr>
          <p:cNvPr id="431933404" name="image" descr="{&quot;templafy&quot;:{&quot;id&quot;:&quot;2d4f3d36-6f72-4342-9c50-27256d521325&quot;}}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5718575"/>
            <a:ext cx="687600" cy="687600"/>
          </a:xfrm>
          <a:prstGeom prst="rect">
            <a:avLst/>
          </a:prstGeom>
        </p:spPr>
      </p:pic>
      <p:pic>
        <p:nvPicPr>
          <p:cNvPr id="22" name="Region">
            <a:extLst>
              <a:ext uri="{FF2B5EF4-FFF2-40B4-BE49-F238E27FC236}">
                <a16:creationId xmlns:a16="http://schemas.microsoft.com/office/drawing/2014/main" id="{523A8909-067C-42CA-BE8D-2D94EDF3F0B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732" y="5763982"/>
            <a:ext cx="116417" cy="594784"/>
          </a:xfrm>
          <a:prstGeom prst="rect">
            <a:avLst/>
          </a:prstGeom>
        </p:spPr>
      </p:pic>
      <p:pic>
        <p:nvPicPr>
          <p:cNvPr id="1837788232" name="image" descr="{&quot;templafy&quot;:{&quot;id&quot;:&quot;bf167cda-d0bf-447e-9b67-166c053c21b2&quot;}}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73324" y="6314400"/>
            <a:ext cx="1324800" cy="421200"/>
          </a:xfrm>
          <a:prstGeom prst="rect">
            <a:avLst/>
          </a:prstGeom>
        </p:spPr>
      </p:pic>
      <p:pic>
        <p:nvPicPr>
          <p:cNvPr id="1898930628" name="image" descr="{&quot;templafy&quot;:{&quot;id&quot;:&quot;4df80421-dfef-4da5-9283-a03b02cd4f9c&quot;}}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69013" y="872704"/>
            <a:ext cx="871200" cy="900000"/>
          </a:xfrm>
          <a:prstGeom prst="rect">
            <a:avLst/>
          </a:prstGeom>
        </p:spPr>
      </p:pic>
      <p:pic>
        <p:nvPicPr>
          <p:cNvPr id="1287350454" name="image" descr="{&quot;templafy&quot;:{&quot;id&quot;:&quot;51f65eb0-0766-4931-9874-dfadd884bbae&quot;}}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69013" y="260648"/>
            <a:ext cx="871200" cy="900000"/>
          </a:xfrm>
          <a:prstGeom prst="rect">
            <a:avLst/>
          </a:prstGeom>
        </p:spPr>
      </p:pic>
      <p:sp>
        <p:nvSpPr>
          <p:cNvPr id="28" name="text" descr="{&quot;templafy&quot;:{&quot;id&quot;:&quot;0168b9ad-7998-4994-8512-16b18db98116&quot;}}" title="UserProfile.Name">
            <a:extLst>
              <a:ext uri="{FF2B5EF4-FFF2-40B4-BE49-F238E27FC236}">
                <a16:creationId xmlns:a16="http://schemas.microsoft.com/office/drawing/2014/main" id="{E83158B3-18FC-4F56-BE63-E6A9907D7100}"/>
              </a:ext>
            </a:extLst>
          </p:cNvPr>
          <p:cNvSpPr txBox="1"/>
          <p:nvPr userDrawn="1"/>
        </p:nvSpPr>
        <p:spPr>
          <a:xfrm>
            <a:off x="7891200" y="6289200"/>
            <a:ext cx="3387600" cy="180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da-DK" sz="1000" dirty="0" err="1">
                <a:solidFill>
                  <a:schemeClr val="bg1"/>
                </a:solidFill>
              </a:rPr>
              <a:t>Emilie Grunddal Pedersen</a:t>
            </a:r>
          </a:p>
        </p:txBody>
      </p:sp>
      <p:sp>
        <p:nvSpPr>
          <p:cNvPr id="29" name="text" descr="{&quot;templafy&quot;:{&quot;id&quot;:&quot;ed4163fc-9872-493a-85f7-f7c2ce70c141&quot;}}" hidden="1" title="Form.Manuel_dato">
            <a:extLst>
              <a:ext uri="{FF2B5EF4-FFF2-40B4-BE49-F238E27FC236}">
                <a16:creationId xmlns:a16="http://schemas.microsoft.com/office/drawing/2014/main" id="{009D0DCA-018C-405E-8A6E-31A87DC91244}"/>
              </a:ext>
            </a:extLst>
          </p:cNvPr>
          <p:cNvSpPr txBox="1"/>
          <p:nvPr userDrawn="1"/>
        </p:nvSpPr>
        <p:spPr>
          <a:xfrm>
            <a:off x="7891200" y="6289200"/>
            <a:ext cx="3387600" cy="180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endParaRPr lang="da-DK" sz="1000" dirty="0" err="1">
              <a:solidFill>
                <a:schemeClr val="bg1"/>
              </a:solidFill>
            </a:endParaRPr>
          </a:p>
        </p:txBody>
      </p:sp>
      <p:pic>
        <p:nvPicPr>
          <p:cNvPr id="915089944" name="image" descr="{&quot;templafy&quot;:{&quot;id&quot;:&quot;c3489500-cfdd-445f-9348-846a2318d69f&quot;}}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957600" y="97200"/>
            <a:ext cx="2178000" cy="6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8567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elt &amp; tekst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367999" y="871200"/>
            <a:ext cx="10136613" cy="828000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/>
              <a:t>Overskrift 28pt i max. to linjer </a:t>
            </a:r>
            <a:br>
              <a:rPr lang="da-DK" dirty="0"/>
            </a:br>
            <a:r>
              <a:rPr lang="da-DK" dirty="0"/>
              <a:t>teksten vokser opad</a:t>
            </a:r>
          </a:p>
        </p:txBody>
      </p:sp>
      <p:sp>
        <p:nvSpPr>
          <p:cNvPr id="27" name="Pladsholder til tekst 1"/>
          <p:cNvSpPr>
            <a:spLocks noGrp="1"/>
          </p:cNvSpPr>
          <p:nvPr>
            <p:ph type="body" sz="quarter" idx="15" hasCustomPrompt="1"/>
          </p:nvPr>
        </p:nvSpPr>
        <p:spPr>
          <a:xfrm>
            <a:off x="1366839" y="4986001"/>
            <a:ext cx="4927440" cy="498812"/>
          </a:xfrm>
        </p:spPr>
        <p:txBody>
          <a:bodyPr/>
          <a:lstStyle>
            <a:lvl1pPr marL="0" indent="0">
              <a:lnSpc>
                <a:spcPct val="85000"/>
              </a:lnSpc>
              <a:buNone/>
              <a:defRPr sz="1400" baseline="0"/>
            </a:lvl1pPr>
            <a:lvl2pPr>
              <a:defRPr sz="1800"/>
            </a:lvl2pPr>
            <a:lvl3pPr marL="324000">
              <a:defRPr sz="1600"/>
            </a:lvl3pPr>
            <a:lvl4pPr marL="540000">
              <a:def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0000" indent="-90000">
              <a:defRPr sz="1200"/>
            </a:lvl5pPr>
          </a:lstStyle>
          <a:p>
            <a:pPr lvl="0"/>
            <a:r>
              <a:rPr lang="da-DK" dirty="0"/>
              <a:t>Billedtekst 14pt i to eller max tre linjer</a:t>
            </a:r>
          </a:p>
        </p:txBody>
      </p:sp>
      <p:sp>
        <p:nvSpPr>
          <p:cNvPr id="28" name="Pladsholder til billede 2"/>
          <p:cNvSpPr>
            <a:spLocks noGrp="1"/>
          </p:cNvSpPr>
          <p:nvPr>
            <p:ph type="pic" sz="quarter" idx="17" hasCustomPrompt="1"/>
          </p:nvPr>
        </p:nvSpPr>
        <p:spPr>
          <a:xfrm>
            <a:off x="1367999" y="1976399"/>
            <a:ext cx="4923264" cy="2880000"/>
          </a:xfrm>
        </p:spPr>
        <p:txBody>
          <a:bodyPr tIns="612000" anchor="ctr" anchorCtr="0"/>
          <a:lstStyle>
            <a:lvl1pPr marL="0" indent="0" algn="ctr">
              <a:buNone/>
              <a:defRPr sz="1400" baseline="0">
                <a:solidFill>
                  <a:schemeClr val="accent6"/>
                </a:solidFill>
              </a:defRPr>
            </a:lvl1pPr>
          </a:lstStyle>
          <a:p>
            <a:r>
              <a:rPr lang="da-DK" dirty="0"/>
              <a:t>Klik på ikon for at indsætte billede</a:t>
            </a:r>
          </a:p>
        </p:txBody>
      </p:sp>
      <p:sp>
        <p:nvSpPr>
          <p:cNvPr id="24" name="Pladsholder til indhold 3"/>
          <p:cNvSpPr>
            <a:spLocks noGrp="1"/>
          </p:cNvSpPr>
          <p:nvPr>
            <p:ph sz="quarter" idx="14" hasCustomPrompt="1"/>
          </p:nvPr>
        </p:nvSpPr>
        <p:spPr>
          <a:xfrm>
            <a:off x="6580188" y="1989139"/>
            <a:ext cx="4924424" cy="3495674"/>
          </a:xfrm>
        </p:spPr>
        <p:txBody>
          <a:bodyPr/>
          <a:lstStyle>
            <a:lvl1pPr marL="126000" indent="-126000">
              <a:defRPr sz="1800"/>
            </a:lvl1pPr>
            <a:lvl2pPr marL="450000" indent="-108000">
              <a:defRPr sz="1600"/>
            </a:lvl2pPr>
            <a:lvl3pPr marL="810000" indent="-108000">
              <a:defRPr sz="1400"/>
            </a:lvl3pPr>
            <a:lvl4pPr marL="1152000" indent="-90000">
              <a:defRPr sz="1200"/>
            </a:lvl4pPr>
            <a:lvl5pPr marL="1512000" indent="-90000">
              <a:defRPr sz="1000"/>
            </a:lvl5pPr>
            <a:lvl6pPr marL="1872000">
              <a:defRPr sz="1000"/>
            </a:lvl6pPr>
            <a:lvl7pPr marL="2232000">
              <a:defRPr sz="1000"/>
            </a:lvl7pPr>
            <a:lvl8pPr marL="2592000">
              <a:defRPr/>
            </a:lvl8pPr>
            <a:lvl9pPr marL="2952000">
              <a:defRPr sz="1000"/>
            </a:lvl9pPr>
          </a:lstStyle>
          <a:p>
            <a:pPr lvl="0"/>
            <a:r>
              <a:rPr lang="da-DK" dirty="0"/>
              <a:t>Brødtekst 18pt skrives her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  <a:p>
            <a:pPr lvl="5"/>
            <a:r>
              <a:rPr lang="da-DK" dirty="0"/>
              <a:t>6 niveau</a:t>
            </a:r>
          </a:p>
          <a:p>
            <a:pPr lvl="6"/>
            <a:r>
              <a:rPr lang="da-DK" dirty="0"/>
              <a:t>7 niveau</a:t>
            </a:r>
          </a:p>
          <a:p>
            <a:pPr lvl="7"/>
            <a:r>
              <a:rPr lang="da-DK" dirty="0"/>
              <a:t>8 niveau</a:t>
            </a:r>
          </a:p>
          <a:p>
            <a:pPr lvl="8"/>
            <a:r>
              <a:rPr lang="da-DK" dirty="0"/>
              <a:t>9 niveau</a:t>
            </a:r>
          </a:p>
        </p:txBody>
      </p:sp>
      <p:sp>
        <p:nvSpPr>
          <p:cNvPr id="3" name="Date Placeholder 2" hidden="1">
            <a:extLst>
              <a:ext uri="{FF2B5EF4-FFF2-40B4-BE49-F238E27FC236}">
                <a16:creationId xmlns:a16="http://schemas.microsoft.com/office/drawing/2014/main" id="{EA25F8AF-2D8A-4335-943D-F40DE9A05960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Footer Placeholder 6" hidden="1">
            <a:extLst>
              <a:ext uri="{FF2B5EF4-FFF2-40B4-BE49-F238E27FC236}">
                <a16:creationId xmlns:a16="http://schemas.microsoft.com/office/drawing/2014/main" id="{96A8B04C-CD21-4171-B523-6B578AF90309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CB07D04-A4E5-4C68-B128-D96553C75EA8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0DAB5548-7253-48D6-B95B-F3D312A72220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9" name="text" descr="{&quot;templafy&quot;:{&quot;id&quot;:&quot;94def1c7-1200-45e8-9175-0e9092d743d7&quot;}}" title="UserProfile.Office.Virksomhed_{{DocumentLanguage}}">
            <a:extLst>
              <a:ext uri="{FF2B5EF4-FFF2-40B4-BE49-F238E27FC236}">
                <a16:creationId xmlns:a16="http://schemas.microsoft.com/office/drawing/2014/main" id="{329EFC6E-917D-4A17-B097-E6F6742EEAD6}"/>
              </a:ext>
            </a:extLst>
          </p:cNvPr>
          <p:cNvSpPr txBox="1"/>
          <p:nvPr userDrawn="1"/>
        </p:nvSpPr>
        <p:spPr>
          <a:xfrm>
            <a:off x="1366838" y="207098"/>
            <a:ext cx="6120000" cy="21544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da-DK" sz="1400" b="1" noProof="0" dirty="0">
                <a:solidFill>
                  <a:srgbClr val="565656"/>
                </a:solidFill>
              </a:rPr>
              <a:t>Region Hovedstaden</a:t>
            </a:r>
          </a:p>
        </p:txBody>
      </p:sp>
      <p:sp>
        <p:nvSpPr>
          <p:cNvPr id="10" name="text" descr="{&quot;templafy&quot;:{&quot;id&quot;:&quot;57391c40-2486-4e99-908a-8f33e048efe9&quot;}}" hidden="1" title="UserProfile.CenterFreeText">
            <a:extLst>
              <a:ext uri="{FF2B5EF4-FFF2-40B4-BE49-F238E27FC236}">
                <a16:creationId xmlns:a16="http://schemas.microsoft.com/office/drawing/2014/main" id="{FE869C55-5188-4178-A8BB-0A2C0434C454}"/>
              </a:ext>
            </a:extLst>
          </p:cNvPr>
          <p:cNvSpPr txBox="1">
            <a:spLocks/>
          </p:cNvSpPr>
          <p:nvPr userDrawn="1"/>
        </p:nvSpPr>
        <p:spPr>
          <a:xfrm>
            <a:off x="1366838" y="404686"/>
            <a:ext cx="6120000" cy="422153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None/>
              <a:defRPr lang="da-DK" sz="1200" b="1" kern="1200" baseline="0" dirty="0">
                <a:solidFill>
                  <a:srgbClr val="B3B3B3"/>
                </a:solidFill>
                <a:latin typeface="+mn-lt"/>
                <a:ea typeface="+mn-ea"/>
                <a:cs typeface="+mn-cs"/>
              </a:defRPr>
            </a:lvl1pPr>
            <a:lvl2pPr marL="504000" indent="-144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20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8000" indent="-126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1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2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0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8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808080"/>
              </a:buClr>
              <a:buFont typeface="Arial" panose="020B0604020202020204" pitchFamily="34" charset="0"/>
              <a:buChar char="•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400" dirty="0"/>
          </a:p>
        </p:txBody>
      </p:sp>
      <p:sp>
        <p:nvSpPr>
          <p:cNvPr id="11" name="text" descr="{&quot;templafy&quot;:{&quot;id&quot;:&quot;d6ae0bd3-0f0c-4381-9cb9-7cd90557895e&quot;}}" title="UserProfile.Centers.Center_{{DocumentLanguage}}">
            <a:extLst>
              <a:ext uri="{FF2B5EF4-FFF2-40B4-BE49-F238E27FC236}">
                <a16:creationId xmlns:a16="http://schemas.microsoft.com/office/drawing/2014/main" id="{ECE61B8B-930B-4465-924D-E6545149900F}"/>
              </a:ext>
            </a:extLst>
          </p:cNvPr>
          <p:cNvSpPr txBox="1">
            <a:spLocks/>
          </p:cNvSpPr>
          <p:nvPr userDrawn="1"/>
        </p:nvSpPr>
        <p:spPr>
          <a:xfrm>
            <a:off x="1366838" y="404664"/>
            <a:ext cx="6120000" cy="422153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None/>
              <a:defRPr lang="da-DK" sz="1200" b="1" kern="1200" baseline="0" dirty="0">
                <a:solidFill>
                  <a:srgbClr val="B3B3B3"/>
                </a:solidFill>
                <a:latin typeface="+mn-lt"/>
                <a:ea typeface="+mn-ea"/>
                <a:cs typeface="+mn-cs"/>
              </a:defRPr>
            </a:lvl1pPr>
            <a:lvl2pPr marL="504000" indent="-144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20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8000" indent="-126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1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2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0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8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808080"/>
              </a:buClr>
              <a:buFont typeface="Arial" panose="020B0604020202020204" pitchFamily="34" charset="0"/>
              <a:buChar char="•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>
                <a:solidFill>
                  <a:srgbClr val="B3B3B3"/>
                </a:solidFill>
              </a:rPr>
              <a:t>Akutberedskab</a:t>
            </a:r>
          </a:p>
        </p:txBody>
      </p:sp>
      <p:sp>
        <p:nvSpPr>
          <p:cNvPr id="12" name="text" descr="{&quot;templafy&quot;:{&quot;id&quot;:&quot;1a3ab655-ca75-4e4d-a62b-bf04ba9ad735&quot;}}" title="Form.PresentationTitle">
            <a:extLst>
              <a:ext uri="{FF2B5EF4-FFF2-40B4-BE49-F238E27FC236}">
                <a16:creationId xmlns:a16="http://schemas.microsoft.com/office/drawing/2014/main" id="{8A1B75FB-DD2D-46ED-8B80-10EEA78740CF}"/>
              </a:ext>
            </a:extLst>
          </p:cNvPr>
          <p:cNvSpPr txBox="1"/>
          <p:nvPr userDrawn="1"/>
        </p:nvSpPr>
        <p:spPr>
          <a:xfrm>
            <a:off x="1368000" y="6289200"/>
            <a:ext cx="3780000" cy="180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endParaRPr lang="da-DK" sz="1000" dirty="0">
              <a:solidFill>
                <a:schemeClr val="bg1"/>
              </a:solidFill>
            </a:endParaRPr>
          </a:p>
        </p:txBody>
      </p:sp>
      <p:pic>
        <p:nvPicPr>
          <p:cNvPr id="514307579" name="image" descr="{&quot;templafy&quot;:{&quot;id&quot;:&quot;aa77d204-1184-4e56-b1ef-671337cdf64a&quot;}}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74000"/>
            <a:ext cx="684000" cy="684000"/>
          </a:xfrm>
          <a:prstGeom prst="rect">
            <a:avLst/>
          </a:prstGeom>
        </p:spPr>
      </p:pic>
      <p:pic>
        <p:nvPicPr>
          <p:cNvPr id="1861536436" name="image" descr="{&quot;templafy&quot;:{&quot;id&quot;:&quot;3c9550ec-6644-4513-b7ab-aac13c41191e&quot;}}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5718575"/>
            <a:ext cx="687600" cy="687600"/>
          </a:xfrm>
          <a:prstGeom prst="rect">
            <a:avLst/>
          </a:prstGeom>
        </p:spPr>
      </p:pic>
      <p:pic>
        <p:nvPicPr>
          <p:cNvPr id="19" name="Region">
            <a:extLst>
              <a:ext uri="{FF2B5EF4-FFF2-40B4-BE49-F238E27FC236}">
                <a16:creationId xmlns:a16="http://schemas.microsoft.com/office/drawing/2014/main" id="{22692D97-D942-4B10-9245-2FD246EB4815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732" y="5763982"/>
            <a:ext cx="116417" cy="594784"/>
          </a:xfrm>
          <a:prstGeom prst="rect">
            <a:avLst/>
          </a:prstGeom>
        </p:spPr>
      </p:pic>
      <p:pic>
        <p:nvPicPr>
          <p:cNvPr id="762036244" name="image" descr="{&quot;templafy&quot;:{&quot;id&quot;:&quot;a34b7a5a-6e19-4ed3-a914-6abeadb6abea&quot;}}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73324" y="6314400"/>
            <a:ext cx="1324800" cy="421200"/>
          </a:xfrm>
          <a:prstGeom prst="rect">
            <a:avLst/>
          </a:prstGeom>
        </p:spPr>
      </p:pic>
      <p:pic>
        <p:nvPicPr>
          <p:cNvPr id="14926134" name="image" descr="{&quot;templafy&quot;:{&quot;id&quot;:&quot;dc82f5b0-9834-41d6-8d56-aebcda0badf6&quot;}}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69013" y="872704"/>
            <a:ext cx="871200" cy="900000"/>
          </a:xfrm>
          <a:prstGeom prst="rect">
            <a:avLst/>
          </a:prstGeom>
        </p:spPr>
      </p:pic>
      <p:pic>
        <p:nvPicPr>
          <p:cNvPr id="913723042" name="image" descr="{&quot;templafy&quot;:{&quot;id&quot;:&quot;aeff5618-3463-49c6-a661-103fded91be0&quot;}}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69013" y="260648"/>
            <a:ext cx="871200" cy="900000"/>
          </a:xfrm>
          <a:prstGeom prst="rect">
            <a:avLst/>
          </a:prstGeom>
        </p:spPr>
      </p:pic>
      <p:sp>
        <p:nvSpPr>
          <p:cNvPr id="25" name="text" descr="{&quot;templafy&quot;:{&quot;id&quot;:&quot;c505594d-4a39-48f7-b588-42d078328cae&quot;}}" title="UserProfile.Name">
            <a:extLst>
              <a:ext uri="{FF2B5EF4-FFF2-40B4-BE49-F238E27FC236}">
                <a16:creationId xmlns:a16="http://schemas.microsoft.com/office/drawing/2014/main" id="{CF1E95FC-C105-4F7E-90D3-FA724261E690}"/>
              </a:ext>
            </a:extLst>
          </p:cNvPr>
          <p:cNvSpPr txBox="1"/>
          <p:nvPr userDrawn="1"/>
        </p:nvSpPr>
        <p:spPr>
          <a:xfrm>
            <a:off x="7891200" y="6289200"/>
            <a:ext cx="3387600" cy="180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da-DK" sz="1000" dirty="0" err="1">
                <a:solidFill>
                  <a:schemeClr val="bg1"/>
                </a:solidFill>
              </a:rPr>
              <a:t>Emilie Grunddal Pedersen</a:t>
            </a:r>
          </a:p>
        </p:txBody>
      </p:sp>
      <p:sp>
        <p:nvSpPr>
          <p:cNvPr id="26" name="text" descr="{&quot;templafy&quot;:{&quot;id&quot;:&quot;87cbe487-64a8-4621-b37a-84ab1f275437&quot;}}" hidden="1" title="Form.Manuel_dato">
            <a:extLst>
              <a:ext uri="{FF2B5EF4-FFF2-40B4-BE49-F238E27FC236}">
                <a16:creationId xmlns:a16="http://schemas.microsoft.com/office/drawing/2014/main" id="{B0C5DB91-4FD4-4324-A299-170D5079785E}"/>
              </a:ext>
            </a:extLst>
          </p:cNvPr>
          <p:cNvSpPr txBox="1"/>
          <p:nvPr userDrawn="1"/>
        </p:nvSpPr>
        <p:spPr>
          <a:xfrm>
            <a:off x="7891200" y="6289200"/>
            <a:ext cx="3387600" cy="180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endParaRPr lang="da-DK" sz="1000" dirty="0" err="1">
              <a:solidFill>
                <a:schemeClr val="bg1"/>
              </a:solidFill>
            </a:endParaRPr>
          </a:p>
        </p:txBody>
      </p:sp>
      <p:pic>
        <p:nvPicPr>
          <p:cNvPr id="1757106984" name="image" descr="{&quot;templafy&quot;:{&quot;id&quot;:&quot;1cf624b1-72ee-4692-a0a9-5a414a4e75ab&quot;}}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957600" y="97200"/>
            <a:ext cx="2178000" cy="6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738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ktangel 22">
            <a:extLst>
              <a:ext uri="{FF2B5EF4-FFF2-40B4-BE49-F238E27FC236}">
                <a16:creationId xmlns:a16="http://schemas.microsoft.com/office/drawing/2014/main" id="{330815ED-7933-408B-A156-7FBAE79D7B99}"/>
              </a:ext>
            </a:extLst>
          </p:cNvPr>
          <p:cNvSpPr/>
          <p:nvPr userDrawn="1"/>
        </p:nvSpPr>
        <p:spPr>
          <a:xfrm>
            <a:off x="611560" y="6174000"/>
            <a:ext cx="10896871" cy="684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4" name="Rektangel 23">
            <a:extLst>
              <a:ext uri="{FF2B5EF4-FFF2-40B4-BE49-F238E27FC236}">
                <a16:creationId xmlns:a16="http://schemas.microsoft.com/office/drawing/2014/main" id="{06861227-A25D-401D-87C5-EC8B09EA8E24}"/>
              </a:ext>
            </a:extLst>
          </p:cNvPr>
          <p:cNvSpPr/>
          <p:nvPr userDrawn="1"/>
        </p:nvSpPr>
        <p:spPr>
          <a:xfrm>
            <a:off x="11508431" y="6174000"/>
            <a:ext cx="683568" cy="684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5" name="Rektangel 24">
            <a:extLst>
              <a:ext uri="{FF2B5EF4-FFF2-40B4-BE49-F238E27FC236}">
                <a16:creationId xmlns:a16="http://schemas.microsoft.com/office/drawing/2014/main" id="{BE040EA2-4256-4BD3-AD4C-B05747A6B830}"/>
              </a:ext>
            </a:extLst>
          </p:cNvPr>
          <p:cNvSpPr/>
          <p:nvPr userDrawn="1"/>
        </p:nvSpPr>
        <p:spPr>
          <a:xfrm>
            <a:off x="0" y="0"/>
            <a:ext cx="683568" cy="617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da-DK" dirty="0"/>
          </a:p>
        </p:txBody>
      </p:sp>
      <p:sp>
        <p:nvSpPr>
          <p:cNvPr id="22" name="Rektangel" descr="{&quot;templafy&quot;:{&quot;id&quot;:&quot;85c68d30-6c2e-46a7-82b6-2b0ffac93789&quot;}}" title="image">
            <a:extLst>
              <a:ext uri="{FF2B5EF4-FFF2-40B4-BE49-F238E27FC236}">
                <a16:creationId xmlns:a16="http://schemas.microsoft.com/office/drawing/2014/main" id="{D1D273B7-A1A2-45F3-89F3-F732461E4F5F}"/>
              </a:ext>
            </a:extLst>
          </p:cNvPr>
          <p:cNvSpPr/>
          <p:nvPr userDrawn="1"/>
        </p:nvSpPr>
        <p:spPr>
          <a:xfrm>
            <a:off x="0" y="6174000"/>
            <a:ext cx="683568" cy="684000"/>
          </a:xfrm>
          <a:prstGeom prst="rect">
            <a:avLst/>
          </a:prstGeom>
          <a:solidFill>
            <a:srgbClr val="1F4A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1366837" y="872078"/>
            <a:ext cx="10137776" cy="82691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da-DK" dirty="0"/>
              <a:t>Overskrift 28pt i max. to linjer </a:t>
            </a:r>
            <a:br>
              <a:rPr lang="da-DK" dirty="0"/>
            </a:br>
            <a:r>
              <a:rPr lang="da-DK" dirty="0"/>
              <a:t>teksten vokser opad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1366837" y="1993525"/>
            <a:ext cx="10137776" cy="349128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a-DK" dirty="0"/>
              <a:t>Brødtekst 22pt skrives her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  <a:p>
            <a:pPr lvl="5"/>
            <a:r>
              <a:rPr lang="da-DK" dirty="0"/>
              <a:t>6 niveau</a:t>
            </a:r>
          </a:p>
          <a:p>
            <a:pPr lvl="6"/>
            <a:r>
              <a:rPr lang="da-DK" dirty="0"/>
              <a:t>7 niveau</a:t>
            </a:r>
          </a:p>
          <a:p>
            <a:pPr lvl="7"/>
            <a:r>
              <a:rPr lang="da-DK" dirty="0"/>
              <a:t>8 niveau</a:t>
            </a:r>
          </a:p>
          <a:p>
            <a:pPr lvl="8"/>
            <a:r>
              <a:rPr lang="da-DK" dirty="0"/>
              <a:t>9 niveau</a:t>
            </a: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11504613" y="6288074"/>
            <a:ext cx="687386" cy="18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>
              <a:defRPr lang="da-DK" sz="900" b="1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0DAB5548-7253-48D6-B95B-F3D312A72220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5" name="Footer" hidden="1"/>
          <p:cNvSpPr>
            <a:spLocks noGrp="1"/>
          </p:cNvSpPr>
          <p:nvPr>
            <p:ph type="ftr" sz="quarter" idx="3"/>
          </p:nvPr>
        </p:nvSpPr>
        <p:spPr>
          <a:xfrm>
            <a:off x="0" y="6847200"/>
            <a:ext cx="0" cy="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lang="da-DK" sz="100" kern="1200" dirty="0">
                <a:noFill/>
                <a:latin typeface="+mn-lt"/>
                <a:ea typeface="+mn-ea"/>
                <a:cs typeface="+mn-cs"/>
              </a:defRPr>
            </a:lvl1pPr>
          </a:lstStyle>
          <a:p>
            <a:endParaRPr lang="en-GB"/>
          </a:p>
        </p:txBody>
      </p:sp>
      <p:sp>
        <p:nvSpPr>
          <p:cNvPr id="4" name="Dato" hidden="1"/>
          <p:cNvSpPr>
            <a:spLocks noGrp="1"/>
          </p:cNvSpPr>
          <p:nvPr>
            <p:ph type="dt" sz="half" idx="2"/>
          </p:nvPr>
        </p:nvSpPr>
        <p:spPr>
          <a:xfrm>
            <a:off x="0" y="6847200"/>
            <a:ext cx="0" cy="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r">
              <a:defRPr sz="100">
                <a:noFill/>
              </a:defRPr>
            </a:lvl1pPr>
          </a:lstStyle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982506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0" r:id="rId2"/>
    <p:sldLayoutId id="2147483650" r:id="rId3"/>
    <p:sldLayoutId id="2147483674" r:id="rId4"/>
    <p:sldLayoutId id="2147483659" r:id="rId5"/>
    <p:sldLayoutId id="2147483660" r:id="rId6"/>
    <p:sldLayoutId id="2147483664" r:id="rId7"/>
    <p:sldLayoutId id="2147483665" r:id="rId8"/>
    <p:sldLayoutId id="2147483662" r:id="rId9"/>
    <p:sldLayoutId id="2147483668" r:id="rId10"/>
    <p:sldLayoutId id="2147483669" r:id="rId11"/>
    <p:sldLayoutId id="2147483658" r:id="rId12"/>
    <p:sldLayoutId id="2147483672" r:id="rId13"/>
    <p:sldLayoutId id="2147483655" r:id="rId14"/>
    <p:sldLayoutId id="2147483663" r:id="rId15"/>
    <p:sldLayoutId id="2147483667" r:id="rId16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4000" indent="-144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accent6"/>
        </a:buClr>
        <a:buFont typeface="Arial" panose="020B0604020202020204" pitchFamily="34" charset="0"/>
        <a:buChar char="•"/>
        <a:defRPr sz="22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144000" algn="l" defTabSz="914400" rtl="0" eaLnBrk="1" latinLnBrk="0" hangingPunct="1">
        <a:spcBef>
          <a:spcPts val="0"/>
        </a:spcBef>
        <a:spcAft>
          <a:spcPts val="1200"/>
        </a:spcAft>
        <a:buClr>
          <a:schemeClr val="accent6"/>
        </a:buClr>
        <a:buFont typeface="Arial" panose="020B0604020202020204" pitchFamily="34" charset="0"/>
        <a:buChar char="•"/>
        <a:defRPr lang="da-DK" sz="200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828000" indent="-126000" algn="l" defTabSz="914400" rtl="0" eaLnBrk="1" latinLnBrk="0" hangingPunct="1">
        <a:spcBef>
          <a:spcPts val="0"/>
        </a:spcBef>
        <a:spcAft>
          <a:spcPts val="1200"/>
        </a:spcAft>
        <a:buClr>
          <a:schemeClr val="accent6"/>
        </a:buClr>
        <a:buFont typeface="Arial" panose="020B0604020202020204" pitchFamily="34" charset="0"/>
        <a:buChar char="•"/>
        <a:defRPr lang="da-DK" sz="180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1188000" indent="-108000" algn="l" defTabSz="914400" rtl="0" eaLnBrk="1" latinLnBrk="0" hangingPunct="1">
        <a:spcBef>
          <a:spcPts val="0"/>
        </a:spcBef>
        <a:spcAft>
          <a:spcPts val="1200"/>
        </a:spcAft>
        <a:buClr>
          <a:schemeClr val="accent6"/>
        </a:buClr>
        <a:buFont typeface="Arial" panose="020B0604020202020204" pitchFamily="34" charset="0"/>
        <a:buChar char="•"/>
        <a:defRPr lang="da-DK" sz="16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548000" indent="-108000" algn="l" defTabSz="914400" rtl="0" eaLnBrk="1" latinLnBrk="0" hangingPunct="1">
        <a:spcBef>
          <a:spcPts val="0"/>
        </a:spcBef>
        <a:spcAft>
          <a:spcPts val="1200"/>
        </a:spcAft>
        <a:buClr>
          <a:schemeClr val="accent6"/>
        </a:buClr>
        <a:buFont typeface="Arial" panose="020B0604020202020204" pitchFamily="34" charset="0"/>
        <a:buChar char="•"/>
        <a:defRPr lang="da-DK" sz="1400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1908000" indent="-90000" algn="l" defTabSz="914400" rtl="0" eaLnBrk="1" latinLnBrk="0" hangingPunct="1">
        <a:spcBef>
          <a:spcPts val="0"/>
        </a:spcBef>
        <a:spcAft>
          <a:spcPts val="1200"/>
        </a:spcAft>
        <a:buClr>
          <a:srgbClr val="7D7D7D"/>
        </a:buClr>
        <a:buFont typeface="Arial" panose="020B0604020202020204" pitchFamily="34" charset="0"/>
        <a:buChar char="•"/>
        <a:defRPr lang="da-DK" sz="1200" kern="1200" baseline="0" dirty="0">
          <a:solidFill>
            <a:schemeClr val="tx1"/>
          </a:solidFill>
          <a:latin typeface="+mn-lt"/>
          <a:ea typeface="+mn-ea"/>
          <a:cs typeface="+mn-cs"/>
        </a:defRPr>
      </a:lvl6pPr>
      <a:lvl7pPr marL="2268000" indent="-90000" algn="l" defTabSz="914400" rtl="0" eaLnBrk="1" latinLnBrk="0" hangingPunct="1">
        <a:spcBef>
          <a:spcPts val="0"/>
        </a:spcBef>
        <a:spcAft>
          <a:spcPts val="1200"/>
        </a:spcAft>
        <a:buClr>
          <a:srgbClr val="7D7D7D"/>
        </a:buClr>
        <a:buFont typeface="Arial" panose="020B0604020202020204" pitchFamily="34" charset="0"/>
        <a:buChar char="•"/>
        <a:defRPr lang="da-DK" sz="1100" kern="1200" baseline="0" dirty="0">
          <a:solidFill>
            <a:schemeClr val="tx1"/>
          </a:solidFill>
          <a:latin typeface="+mn-lt"/>
          <a:ea typeface="+mn-ea"/>
          <a:cs typeface="+mn-cs"/>
        </a:defRPr>
      </a:lvl7pPr>
      <a:lvl8pPr marL="2628000" indent="-90000" algn="l" defTabSz="914400" rtl="0" eaLnBrk="1" latinLnBrk="0" hangingPunct="1">
        <a:spcBef>
          <a:spcPts val="0"/>
        </a:spcBef>
        <a:spcAft>
          <a:spcPts val="1200"/>
        </a:spcAft>
        <a:buClr>
          <a:srgbClr val="7D7D7D"/>
        </a:buClr>
        <a:buFont typeface="Arial" panose="020B0604020202020204" pitchFamily="34" charset="0"/>
        <a:buChar char="•"/>
        <a:defRPr lang="da-DK" sz="1000" kern="1200" baseline="0" dirty="0">
          <a:solidFill>
            <a:schemeClr val="tx1"/>
          </a:solidFill>
          <a:latin typeface="+mn-lt"/>
          <a:ea typeface="+mn-ea"/>
          <a:cs typeface="+mn-cs"/>
        </a:defRPr>
      </a:lvl8pPr>
      <a:lvl9pPr marL="2988000" indent="-90000" algn="l" defTabSz="914400" rtl="0" eaLnBrk="1" latinLnBrk="0" hangingPunct="1">
        <a:spcBef>
          <a:spcPts val="0"/>
        </a:spcBef>
        <a:spcAft>
          <a:spcPts val="1200"/>
        </a:spcAft>
        <a:buClr>
          <a:srgbClr val="808080"/>
        </a:buClr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5" orient="horz" pos="1071" userDrawn="1">
          <p15:clr>
            <a:srgbClr val="F26B43"/>
          </p15:clr>
        </p15:guide>
        <p15:guide id="6" orient="horz" pos="1253" userDrawn="1">
          <p15:clr>
            <a:srgbClr val="F26B43"/>
          </p15:clr>
        </p15:guide>
        <p15:guide id="7" orient="horz" pos="3455" userDrawn="1">
          <p15:clr>
            <a:srgbClr val="F26B43"/>
          </p15:clr>
        </p15:guide>
        <p15:guide id="10" pos="861" userDrawn="1">
          <p15:clr>
            <a:srgbClr val="F26B43"/>
          </p15:clr>
        </p15:guide>
        <p15:guide id="11" pos="7247" userDrawn="1">
          <p15:clr>
            <a:srgbClr val="F26B43"/>
          </p15:clr>
        </p15:guide>
        <p15:guide id="12" pos="3963" userDrawn="1">
          <p15:clr>
            <a:srgbClr val="F26B43"/>
          </p15:clr>
        </p15:guide>
        <p15:guide id="13" pos="414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1.xml"/><Relationship Id="rId2" Type="http://schemas.openxmlformats.org/officeDocument/2006/relationships/customXml" Target="../../customXml/item6.xml"/><Relationship Id="rId1" Type="http://schemas.openxmlformats.org/officeDocument/2006/relationships/customXml" Target="../../customXml/item1.xml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customXml" Target="../../customXml/item2.xml"/><Relationship Id="rId1" Type="http://schemas.openxmlformats.org/officeDocument/2006/relationships/customXml" Target="../../customXml/item5.xml"/><Relationship Id="rId5" Type="http://schemas.openxmlformats.org/officeDocument/2006/relationships/image" Target="../media/image15.png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customXml" Target="../../customXml/item10.xml"/><Relationship Id="rId1" Type="http://schemas.openxmlformats.org/officeDocument/2006/relationships/customXml" Target="../../customXml/item4.xml"/><Relationship Id="rId5" Type="http://schemas.openxmlformats.org/officeDocument/2006/relationships/image" Target="../media/image16.png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6DB2B93-4E3F-4F81-AAFD-935E4AB31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1-1-2-data til CSU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6971C0FE-1518-416D-AB32-0FA49CED55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r>
              <a:rPr lang="da-DK" dirty="0"/>
              <a:t>29. november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EC89C-17A0-4E64-A6D2-B825673CEEDF}" type="slidenum">
              <a:rPr lang="da-DK" smtClean="0"/>
              <a:pPr/>
              <a:t>1</a:t>
            </a:fld>
            <a:endParaRPr lang="da-DK" dirty="0"/>
          </a:p>
        </p:txBody>
      </p:sp>
    </p:spTree>
    <p:custDataLst>
      <p:custData r:id="rId1"/>
      <p:custData r:id="rId2"/>
      <p:tags r:id="rId3"/>
    </p:custDataLst>
    <p:extLst>
      <p:ext uri="{BB962C8B-B14F-4D97-AF65-F5344CB8AC3E}">
        <p14:creationId xmlns:p14="http://schemas.microsoft.com/office/powerpoint/2010/main" val="1812449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slidenummer 2">
            <a:extLst>
              <a:ext uri="{FF2B5EF4-FFF2-40B4-BE49-F238E27FC236}">
                <a16:creationId xmlns:a16="http://schemas.microsoft.com/office/drawing/2014/main" id="{CF65C90F-DB32-41E2-99F1-CBB2EDAAC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EC89C-17A0-4E64-A6D2-B825673CEEDF}" type="slidenum">
              <a:rPr lang="da-DK" smtClean="0"/>
              <a:t>2</a:t>
            </a:fld>
            <a:endParaRPr lang="da-DK" dirty="0"/>
          </a:p>
        </p:txBody>
      </p:sp>
      <p:pic>
        <p:nvPicPr>
          <p:cNvPr id="6" name="Pladsholder til indhold 5">
            <a:extLst>
              <a:ext uri="{FF2B5EF4-FFF2-40B4-BE49-F238E27FC236}">
                <a16:creationId xmlns:a16="http://schemas.microsoft.com/office/drawing/2014/main" id="{5F0AB7CB-435D-4EB8-B383-00C4ED94808F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5"/>
          <a:stretch>
            <a:fillRect/>
          </a:stretch>
        </p:blipFill>
        <p:spPr>
          <a:xfrm>
            <a:off x="871615" y="1160748"/>
            <a:ext cx="11320385" cy="4536504"/>
          </a:xfrm>
          <a:prstGeom prst="rect">
            <a:avLst/>
          </a:prstGeom>
        </p:spPr>
      </p:pic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213304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slidenummer 2">
            <a:extLst>
              <a:ext uri="{FF2B5EF4-FFF2-40B4-BE49-F238E27FC236}">
                <a16:creationId xmlns:a16="http://schemas.microsoft.com/office/drawing/2014/main" id="{CF65C90F-DB32-41E2-99F1-CBB2EDAAC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EC89C-17A0-4E64-A6D2-B825673CEEDF}" type="slidenum">
              <a:rPr lang="da-DK" smtClean="0"/>
              <a:t>3</a:t>
            </a:fld>
            <a:endParaRPr lang="da-DK" dirty="0"/>
          </a:p>
        </p:txBody>
      </p:sp>
      <p:pic>
        <p:nvPicPr>
          <p:cNvPr id="2" name="Billede 1">
            <a:extLst>
              <a:ext uri="{FF2B5EF4-FFF2-40B4-BE49-F238E27FC236}">
                <a16:creationId xmlns:a16="http://schemas.microsoft.com/office/drawing/2014/main" id="{46451AE6-ECBC-41BA-9ECF-B56E8A95F13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0654" y="1052736"/>
            <a:ext cx="11441346" cy="4469716"/>
          </a:xfrm>
          <a:prstGeom prst="rect">
            <a:avLst/>
          </a:prstGeom>
        </p:spPr>
      </p:pic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2939280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slidenummer 2">
            <a:extLst>
              <a:ext uri="{FF2B5EF4-FFF2-40B4-BE49-F238E27FC236}">
                <a16:creationId xmlns:a16="http://schemas.microsoft.com/office/drawing/2014/main" id="{E355D0C1-A953-4DDF-BBD1-AECDA74B1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EC89C-17A0-4E64-A6D2-B825673CEEDF}" type="slidenum">
              <a:rPr lang="da-DK" smtClean="0"/>
              <a:t>4</a:t>
            </a:fld>
            <a:endParaRPr lang="da-DK" dirty="0"/>
          </a:p>
        </p:txBody>
      </p:sp>
      <p:pic>
        <p:nvPicPr>
          <p:cNvPr id="2" name="Billede 1">
            <a:extLst>
              <a:ext uri="{FF2B5EF4-FFF2-40B4-BE49-F238E27FC236}">
                <a16:creationId xmlns:a16="http://schemas.microsoft.com/office/drawing/2014/main" id="{E7D0E3A7-7283-4DBB-B6C4-811C7D5AFC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6264" y="980728"/>
            <a:ext cx="11355735" cy="4508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7706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slidenummer 2">
            <a:extLst>
              <a:ext uri="{FF2B5EF4-FFF2-40B4-BE49-F238E27FC236}">
                <a16:creationId xmlns:a16="http://schemas.microsoft.com/office/drawing/2014/main" id="{893A4940-F548-4642-A4F1-AA86E99B8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EC89C-17A0-4E64-A6D2-B825673CEEDF}" type="slidenum">
              <a:rPr lang="da-DK" smtClean="0"/>
              <a:t>5</a:t>
            </a:fld>
            <a:endParaRPr lang="da-DK" dirty="0"/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607F1C51-EA63-4FD6-99C2-5E957817DD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3268" y="1339360"/>
            <a:ext cx="11398732" cy="4179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496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slidenummer 2">
            <a:extLst>
              <a:ext uri="{FF2B5EF4-FFF2-40B4-BE49-F238E27FC236}">
                <a16:creationId xmlns:a16="http://schemas.microsoft.com/office/drawing/2014/main" id="{DA55F4E4-3F5E-4532-8B73-BDD177120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EC89C-17A0-4E64-A6D2-B825673CEEDF}" type="slidenum">
              <a:rPr lang="da-DK" smtClean="0"/>
              <a:t>6</a:t>
            </a:fld>
            <a:endParaRPr lang="da-DK" dirty="0"/>
          </a:p>
        </p:txBody>
      </p:sp>
      <p:pic>
        <p:nvPicPr>
          <p:cNvPr id="2" name="Billede 1">
            <a:extLst>
              <a:ext uri="{FF2B5EF4-FFF2-40B4-BE49-F238E27FC236}">
                <a16:creationId xmlns:a16="http://schemas.microsoft.com/office/drawing/2014/main" id="{D4063B41-DC97-481B-A3D1-34A9BF8EDB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4711" y="1281002"/>
            <a:ext cx="11487288" cy="4295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2268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slidenummer 2">
            <a:extLst>
              <a:ext uri="{FF2B5EF4-FFF2-40B4-BE49-F238E27FC236}">
                <a16:creationId xmlns:a16="http://schemas.microsoft.com/office/drawing/2014/main" id="{5D74DD10-EBFA-45C1-9997-17A3FD83C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EC89C-17A0-4E64-A6D2-B825673CEEDF}" type="slidenum">
              <a:rPr lang="da-DK" smtClean="0"/>
              <a:t>7</a:t>
            </a:fld>
            <a:endParaRPr lang="da-DK" dirty="0"/>
          </a:p>
        </p:txBody>
      </p:sp>
      <p:pic>
        <p:nvPicPr>
          <p:cNvPr id="2" name="Billede 1">
            <a:extLst>
              <a:ext uri="{FF2B5EF4-FFF2-40B4-BE49-F238E27FC236}">
                <a16:creationId xmlns:a16="http://schemas.microsoft.com/office/drawing/2014/main" id="{AED4E52E-D2FE-47DD-8CCC-031A20EA8E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8960" y="1104514"/>
            <a:ext cx="11399646" cy="4609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91523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BECC5F-A114-4BCC-A223-3881C4AE3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Kommentering</a:t>
            </a:r>
            <a:br>
              <a:rPr lang="da-DK" dirty="0"/>
            </a:br>
            <a:endParaRPr lang="da-DK" dirty="0"/>
          </a:p>
        </p:txBody>
      </p:sp>
      <p:sp>
        <p:nvSpPr>
          <p:cNvPr id="3" name="Pladsholder til slidenummer 2">
            <a:extLst>
              <a:ext uri="{FF2B5EF4-FFF2-40B4-BE49-F238E27FC236}">
                <a16:creationId xmlns:a16="http://schemas.microsoft.com/office/drawing/2014/main" id="{F886E22B-29E8-4EAD-9BC5-CC6A59D57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EC89C-17A0-4E64-A6D2-B825673CEEDF}" type="slidenum">
              <a:rPr lang="da-DK" dirty="0" smtClean="0"/>
              <a:t>8</a:t>
            </a:fld>
            <a:endParaRPr lang="da-DK" dirty="0"/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78451FDB-0D23-4047-8734-0CD3F93DEF3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367391" y="1340768"/>
            <a:ext cx="10136614" cy="4803290"/>
          </a:xfrm>
        </p:spPr>
        <p:txBody>
          <a:bodyPr vert="horz" lIns="0" tIns="0" rIns="0" bIns="0" rtlCol="0" anchor="t">
            <a:noAutofit/>
          </a:bodyPr>
          <a:lstStyle/>
          <a:p>
            <a:pPr marL="269875" indent="-269875"/>
            <a:r>
              <a:rPr lang="da-DK" sz="1400" dirty="0"/>
              <a:t>Antal (håndterede) 1-1-2 opkald steg markant fra juni 2021 (uge 22). Der er en lille stigning i antal 1-1-2 opkald fra uge 47 (3.265 opkald) til uge 48 (3.459 opkald). Antal 1-1-2 opkald ligger fortsat på et relativt højt niveau sammenlignet med ugerne op til juni 2021. </a:t>
            </a:r>
            <a:endParaRPr lang="da-DK" dirty="0"/>
          </a:p>
          <a:p>
            <a:pPr marL="269875" indent="-269875"/>
            <a:r>
              <a:rPr lang="da-DK" sz="1400" dirty="0"/>
              <a:t>Antal køopkald steg ligeledes markant fra juni 2021, hvor der i nogle uger (og særligt på bestemte dage) var ekstraordinært mange </a:t>
            </a:r>
            <a:r>
              <a:rPr lang="da-DK" sz="1400" dirty="0" err="1"/>
              <a:t>køopkald</a:t>
            </a:r>
            <a:r>
              <a:rPr lang="da-DK" sz="1400" dirty="0"/>
              <a:t>. Antal </a:t>
            </a:r>
            <a:r>
              <a:rPr lang="da-DK" sz="1400" dirty="0" err="1"/>
              <a:t>køopkald</a:t>
            </a:r>
            <a:r>
              <a:rPr lang="da-DK" sz="1400" dirty="0"/>
              <a:t> har været faldende siden uge 35. Antal </a:t>
            </a:r>
            <a:r>
              <a:rPr lang="da-DK" sz="1400" dirty="0" err="1"/>
              <a:t>køopkald</a:t>
            </a:r>
            <a:r>
              <a:rPr lang="da-DK" sz="1400" dirty="0"/>
              <a:t> er steget en smule fra uge 47 (149 </a:t>
            </a:r>
            <a:r>
              <a:rPr lang="da-DK" sz="1400" dirty="0" err="1"/>
              <a:t>køopkald</a:t>
            </a:r>
            <a:r>
              <a:rPr lang="da-DK" sz="1400" dirty="0"/>
              <a:t>) til uge 48 (181 </a:t>
            </a:r>
            <a:r>
              <a:rPr lang="da-DK" sz="1400" dirty="0" err="1"/>
              <a:t>køopkald</a:t>
            </a:r>
            <a:r>
              <a:rPr lang="da-DK" sz="1400" dirty="0"/>
              <a:t>). Dette er markant færre end i ugerne i perioden juni-august 2021, men fortsat flere end før juni 2021. </a:t>
            </a:r>
            <a:endParaRPr lang="da-DK" sz="1400" dirty="0">
              <a:cs typeface="Arial"/>
            </a:endParaRPr>
          </a:p>
          <a:p>
            <a:pPr marL="269875" indent="-269875"/>
            <a:r>
              <a:rPr lang="da-DK" sz="1400" dirty="0"/>
              <a:t>Som konsekvens af ovenstående har andelen af køopkald ud af alle 1-1-2 opkald været ekstraordinær høj i ugerne i perioden juni-august 2021. Andelen har samlet set været faldende siden uge 35. Andelen af </a:t>
            </a:r>
            <a:r>
              <a:rPr lang="da-DK" sz="1400" dirty="0" err="1"/>
              <a:t>køopkald</a:t>
            </a:r>
            <a:r>
              <a:rPr lang="da-DK" sz="1400" dirty="0"/>
              <a:t> ud af alle 1-1-2 opkald er på ca. samme niveau i uge 47 (4,4%) som i uge 48 (5,0%).  </a:t>
            </a:r>
            <a:endParaRPr lang="da-DK" sz="1400" dirty="0">
              <a:cs typeface="Arial"/>
            </a:endParaRPr>
          </a:p>
          <a:p>
            <a:pPr marL="269875" indent="-269875"/>
            <a:r>
              <a:rPr lang="da-DK" sz="1400" dirty="0"/>
              <a:t>Antal 1-1-2 hændelser følger generelt samme udvikling som 1-1-2 opkald. Der er en stigning i antal 1-1-2 hændelser fra uge 47 (2.488 hændelser) til uge 48 (2.642 hændelser).</a:t>
            </a:r>
            <a:endParaRPr lang="da-DK" sz="1400" dirty="0">
              <a:cs typeface="Arial"/>
            </a:endParaRPr>
          </a:p>
          <a:p>
            <a:pPr marL="269875" indent="-269875"/>
            <a:r>
              <a:rPr lang="da-DK" sz="1400" dirty="0"/>
              <a:t>Antallet af elektroniske blanketter med kommentaren ”Ingen kontakt til AMK” steg ligeledes markant fra juni 2021, men har større variationer på ugebasis. Antallet af blanketter er på ca. samme niveau i uge 47 (40 blanketter) som i uge 48 (42 blanketter). Antallet af elektroniske blanketter i uge 46 ligger på et fortsat højt niveau sammenlignet med ugerne før juni 2021. </a:t>
            </a:r>
            <a:endParaRPr lang="da-DK" sz="1400" dirty="0">
              <a:cs typeface="Arial"/>
            </a:endParaRPr>
          </a:p>
          <a:p>
            <a:pPr marL="269875" indent="-269875"/>
            <a:r>
              <a:rPr lang="da-DK" sz="1400" dirty="0"/>
              <a:t>Som konsekvens af ovenstående har andelen af elektroniske blanketter ud af alle 1-1-2 hændelser været markant højere fra juni 2021. Andelen af elektroniske blanketter </a:t>
            </a:r>
            <a:r>
              <a:rPr lang="da-DK" sz="1400"/>
              <a:t>er uændret </a:t>
            </a:r>
            <a:r>
              <a:rPr lang="da-DK" sz="1400" dirty="0"/>
              <a:t>fra </a:t>
            </a:r>
            <a:r>
              <a:rPr lang="da-DK" sz="1400"/>
              <a:t>uge 47 (1,5%) </a:t>
            </a:r>
            <a:r>
              <a:rPr lang="da-DK" sz="1400" dirty="0"/>
              <a:t>til </a:t>
            </a:r>
            <a:r>
              <a:rPr lang="da-DK" sz="1400"/>
              <a:t>uge 48 </a:t>
            </a:r>
            <a:r>
              <a:rPr lang="da-DK" sz="1400" dirty="0"/>
              <a:t>(1,5%). Andelen ligger på et fortsat højt niveau sammenlignet med ugerne op til juni 2021. </a:t>
            </a:r>
            <a:endParaRPr lang="da-DK" sz="1400" dirty="0">
              <a:cs typeface="Arial"/>
            </a:endParaRPr>
          </a:p>
          <a:p>
            <a:pPr marL="269875" indent="-269875"/>
            <a:endParaRPr lang="da-DK" sz="14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5415935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6193039144106622"/>
</p:tagLst>
</file>

<file path=ppt/theme/theme1.xml><?xml version="1.0" encoding="utf-8"?>
<a:theme xmlns:a="http://schemas.openxmlformats.org/drawingml/2006/main" name="REGION H Hospital PowerPoint Skabelon_DKfinal">
  <a:themeElements>
    <a:clrScheme name="Region Hovedstaden Darkblue">
      <a:dk1>
        <a:srgbClr val="333333"/>
      </a:dk1>
      <a:lt1>
        <a:srgbClr val="FFFFFF"/>
      </a:lt1>
      <a:dk2>
        <a:srgbClr val="575757"/>
      </a:dk2>
      <a:lt2>
        <a:srgbClr val="CCD4DD"/>
      </a:lt2>
      <a:accent1>
        <a:srgbClr val="99A8BB"/>
      </a:accent1>
      <a:accent2>
        <a:srgbClr val="333333"/>
      </a:accent2>
      <a:accent3>
        <a:srgbClr val="4D6787"/>
      </a:accent3>
      <a:accent4>
        <a:srgbClr val="666666"/>
      </a:accent4>
      <a:accent5>
        <a:srgbClr val="193C65"/>
      </a:accent5>
      <a:accent6>
        <a:srgbClr val="999999"/>
      </a:accent6>
      <a:hlink>
        <a:srgbClr val="193C65"/>
      </a:hlink>
      <a:folHlink>
        <a:srgbClr val="808080"/>
      </a:folHlink>
    </a:clrScheme>
    <a:fontScheme name="Region Hovedstade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1F4A60"/>
        </a:solidFill>
        <a:ln w="9525">
          <a:solidFill>
            <a:srgbClr val="1F4A60"/>
          </a:solidFill>
        </a:ln>
      </a:spPr>
      <a:bodyPr lIns="0" tIns="0" rIns="0" bIns="0" rtlCol="0" anchor="ctr"/>
      <a:lstStyle>
        <a:defPPr algn="ctr"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1F293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REGION H PowerPoint Skabelon_DK.potx" id="{26986A75-4BB5-4C20-9DD6-E823FDD01161}" vid="{1F3D9A04-036F-41B4-8EF4-D6B3C5EA408C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Arial" panose="020B0604020202020204"/>
        <a:ea typeface=""/>
        <a:cs typeface=""/>
        <a:font script="Jpan" typeface="Arial"/>
        <a:font script="Hang" typeface="Arial"/>
        <a:font script="Hans" typeface="Arial"/>
        <a:font script="Hant" typeface="Arial"/>
        <a:font script="Arab" typeface="Arial"/>
        <a:font script="Hebr" typeface="Arial"/>
        <a:font script="Thai" typeface="Arial"/>
        <a:font script="Ethi" typeface="Arial"/>
        <a:font script="Beng" typeface="Arial"/>
        <a:font script="Gujr" typeface="Arial"/>
        <a:font script="Khmr" typeface="Arial"/>
        <a:font script="Knda" typeface="Arial"/>
        <a:font script="Guru" typeface="Arial"/>
        <a:font script="Cans" typeface="Arial"/>
        <a:font script="Cher" typeface="Arial"/>
        <a:font script="Yiii" typeface="Arial"/>
        <a:font script="Tibt" typeface="Arial"/>
        <a:font script="Thaa" typeface="Arial"/>
        <a:font script="Deva" typeface="Arial"/>
        <a:font script="Telu" typeface="Arial"/>
        <a:font script="Taml" typeface="Arial"/>
        <a:font script="Syrc" typeface="Arial"/>
        <a:font script="Orya" typeface="Arial"/>
        <a:font script="Mlym" typeface="Arial"/>
        <a:font script="Laoo" typeface="Arial"/>
        <a:font script="Sinh" typeface="Arial"/>
        <a:font script="Mong" typeface="Arial"/>
        <a:font script="Viet" typeface="Arial"/>
        <a:font script="Uigh" typeface="Arial"/>
        <a:font script="Geor" typeface="Arial"/>
      </a:majorFont>
      <a:minorFont>
        <a:latin typeface="Arial" panose="020B0604020202020204"/>
        <a:ea typeface=""/>
        <a:cs typeface=""/>
        <a:font script="Jpan" typeface="Arial"/>
        <a:font script="Hang" typeface="Arial"/>
        <a:font script="Hans" typeface="Arial"/>
        <a:font script="Hant" typeface="Arial"/>
        <a:font script="Arab" typeface="Arial"/>
        <a:font script="Hebr" typeface="Arial"/>
        <a:font script="Thai" typeface="Arial"/>
        <a:font script="Ethi" typeface="Arial"/>
        <a:font script="Beng" typeface="Arial"/>
        <a:font script="Gujr" typeface="Arial"/>
        <a:font script="Khmr" typeface="Arial"/>
        <a:font script="Knda" typeface="Arial"/>
        <a:font script="Guru" typeface="Arial"/>
        <a:font script="Cans" typeface="Arial"/>
        <a:font script="Cher" typeface="Arial"/>
        <a:font script="Yiii" typeface="Arial"/>
        <a:font script="Tibt" typeface="Arial"/>
        <a:font script="Thaa" typeface="Arial"/>
        <a:font script="Deva" typeface="Arial"/>
        <a:font script="Telu" typeface="Arial"/>
        <a:font script="Taml" typeface="Arial"/>
        <a:font script="Syrc" typeface="Arial"/>
        <a:font script="Orya" typeface="Arial"/>
        <a:font script="Mlym" typeface="Arial"/>
        <a:font script="Laoo" typeface="Arial"/>
        <a:font script="Sinh" typeface="Arial"/>
        <a:font script="Mong" typeface="Arial"/>
        <a:font script="Viet" typeface="Arial"/>
        <a:font script="Uigh" typeface="Arial"/>
        <a:font script="Geor" typeface="Arial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TemplafySlideFormConfiguration><![CDATA[{"formFields":[],"formDataEntries":[]}]]></TemplafySlideFormConfiguration>
</file>

<file path=customXml/item10.xml><?xml version="1.0" encoding="utf-8"?>
<TemplafySlideFormConfiguration><![CDATA[{"formFields":[],"formDataEntries":[]}]]></TemplafySlideFormConfiguration>
</file>

<file path=customXml/item2.xml><?xml version="1.0" encoding="utf-8"?>
<TemplafySlideTemplateConfiguration><![CDATA[{"documentContentValidatorConfiguration":{"enableDocumentContentValidator":false,"documentContentValidatorVersion":0},"elementsMetadata":[],"slideId":"637110650348665569","enableDocumentContentUpdater":true,"version":"1.3"}]]></TemplafySlideTemplateConfiguration>
</file>

<file path=customXml/item3.xml><?xml version="1.0" encoding="utf-8"?>
<TemplafySlideFormConfiguration><![CDATA[{"formFields":[],"formDataEntries":[]}]]></TemplafySlideFormConfiguration>
</file>

<file path=customXml/item4.xml><?xml version="1.0" encoding="utf-8"?>
<TemplafySlideTemplateConfiguration><![CDATA[{"documentContentValidatorConfiguration":{"enableDocumentContentValidator":false,"documentContentValidatorVersion":0},"elementsMetadata":[],"slideId":"637110650348665569","enableDocumentContentUpdater":true,"version":"1.3"}]]></TemplafySlideTemplateConfiguration>
</file>

<file path=customXml/item5.xml><?xml version="1.0" encoding="utf-8"?>
<TemplafySlideFormConfiguration><![CDATA[{"formFields":[],"formDataEntries":[]}]]></TemplafySlideFormConfiguration>
</file>

<file path=customXml/item6.xml><?xml version="1.0" encoding="utf-8"?>
<TemplafySlideTemplateConfiguration><![CDATA[{"documentContentValidatorConfiguration":{"enableDocumentContentValidator":false,"documentContentValidatorVersion":0},"elementsMetadata":[],"slideId":"636973038323624315","enableDocumentContentUpdater":true,"version":"1.3"}]]></TemplafySlideTemplateConfiguration>
</file>

<file path=customXml/item7.xml><?xml version="1.0" encoding="utf-8"?>
<TemplafySlideTemplateConfiguration><![CDATA[{"documentContentValidatorConfiguration":{"enableDocumentContentValidator":false,"documentContentValidatorVersion":0},"elementsMetadata":[],"slideId":"637105359336269917","enableDocumentContentUpdater":true,"version":"1.3"}]]></TemplafySlideTemplateConfiguration>
</file>

<file path=customXml/item8.xml><?xml version="1.0" encoding="utf-8"?>
<TemplafyFormConfiguration><![CDATA[{"formFields":[{"required":false,"placeholder":"Præsentationens titel/beskrivelse (venstre sidefod)","lines":0,"helpTexts":{"prefix":"","postfix":""},"spacing":{},"type":"textBox","name":"PresentationTitle","label":"Titel/beskrivelse","fullyQualifiedName":"PresentationTitle"},{"required":false,"placeholder":"","lines":0,"helpTexts":{"prefix":"Indsæt ønsket dato (fjerner brugernavnet)","postfix":""},"spacing":{},"type":"textBox","name":"Manuel_dato","label":"Dato","fullyQualifiedName":"Manuel_dato"}],"formDataEntries":[]}]]></TemplafyFormConfiguration>
</file>

<file path=customXml/item9.xml><?xml version="1.0" encoding="utf-8"?>
<TemplafyTemplateConfiguration><![CDATA[{"elementsMetadata":[{"type":"shape","id":"85c68d30-6c2e-46a7-82b6-2b0ffac93789","elementConfiguration":{"inheritDimensions":"inheritNone","width":"1.9 cm","height":"1.9 cm","disableUpdates":false,"type":"image"}},{"type":"shape","id":"9c937e9f-4888-4e97-b448-ec30b67f3d9b","elementConfiguration":{"binding":"UserProfile.Office.Virksomhed_{{DocumentLanguage}}","disableUpdates":false,"type":"text"}},{"type":"shape","id":"12ee0ce0-efd9-434b-866c-3bfa13b6813b","elementConfiguration":{"binding":"UserProfile.CenterFreeText","visibility":{"action":"hide","binding":"UserProfile.Centers.CenterUI","operator":"notEquals","compareValue":"Intet valgt"},"disableUpdates":false,"type":"text"}},{"type":"shape","id":"33315d52-dee0-4228-915e-48595c70ba3d","elementConfiguration":{"binding":"UserProfile.Centers.Center_{{DocumentLanguage}}","visibility":{"action":"hide","binding":"UserProfile.Centers.CenterUI","operator":"equals","compareValue":"Intet valgt"},"disableUpdates":false,"type":"text"}},{"type":"shape","id":"2259c4df-e327-4cca-8752-e03f26181342","elementConfiguration":{"binding":"Form.PresentationTitle","disableUpdates":false,"type":"text"}},{"type":"shape","id":"90dadd06-171c-4ab6-af8d-0a04e89d2f77","elementConfiguration":{"inheritDimensions":"inheritNone","width":"1.9 cm","height":"1.9 cm","binding":"UserProfile.Office.LogoColor_DCU","disableUpdates":false,"type":"image"}},{"type":"shape","id":"bf167cda-d0bf-447e-9b67-166c053c21b2","elementConfiguration":{"inheritDimensions":"inheritNone","width":"3.68 cm","height":"1.17 cm","binding":"UserProfile.EkstraLogo.ExtraLogoPPNEGDCU_{{DocumentLanguage}}","disableUpdates":false,"type":"image"}},{"type":"shape","id":"4df80421-dfef-4da5-9283-a03b02cd4f9c","elementConfiguration":{"inheritDimensions":"inheritNone","width":"2.42 cm","height":"2.5 cm","binding":"UserProfile.EkstraLogo.ExtraLogoFive_PP_DCU_{{DocumentLanguage}}","disableUpdates":false,"type":"image"}},{"type":"shape","id":"51f65eb0-0766-4931-9874-dfadd884bbae","elementConfiguration":{"inheritDimensions":"inheritNone","width":"2.42 cm","height":"2.5 cm","binding":"UserProfile.EkstraLogo.ExtraLogoTwo_PP_DCU_{{DocumentLanguage}}","disableUpdates":false,"type":"image"}},{"type":"shape","id":"0168b9ad-7998-4994-8512-16b18db98116","elementConfiguration":{"binding":"UserProfile.Name","visibility":{"action":"hide","binding":"Form.Manuel_dato","operator":"notEquals","compareValue":""},"disableUpdates":false,"type":"text"}},{"type":"shape","id":"ed4163fc-9872-493a-85f7-f7c2ce70c141","elementConfiguration":{"binding":"Form.Manuel_dato","visibility":{"action":"hide","operator":"equals","compareValue":""},"disableUpdates":false,"type":"text"}},{"type":"shape","id":"c3489500-cfdd-445f-9348-846a2318d69f","elementConfiguration":{"inheritDimensions":"inheritNone","width":"6.05 cm","height":"1.9 cm","binding":"UserProfile.EkstraLogo.ExtraLogoSix_PP_DCU_{{DocumentLanguage}}","disableUpdates":false,"type":"image"}},{"type":"shape","id":"2d4f3d36-6f72-4342-9c50-27256d521325","elementConfiguration":{"inheritDimensions":"inheritWidth","width":"1.91 cm","binding":"UserProfile.Office.LogoH_PP_DCU","disableUpdates":false,"type":"image"}},{"type":"shape","id":"5448c060-9fca-463c-9498-416879fa035c","elementConfiguration":{"binding":"UserProfile.Office.Virksomhed_{{DocumentLanguage}}","disableUpdates":false,"type":"text"}},{"type":"shape","id":"75d8d952-d8d0-4ee5-91eb-49b77d1e4241","elementConfiguration":{"binding":"UserProfile.CenterFreeText","visibility":{"action":"hide","binding":"UserProfile.Centers.CenterUI","operator":"notEquals","compareValue":"Intet valgt"},"disableUpdates":false,"type":"text"}},{"type":"shape","id":"7f58ed97-5ab9-40f0-ab06-ea1c579cea48","elementConfiguration":{"binding":"UserProfile.Centers.Center_{{DocumentLanguage}}","visibility":{"action":"hide","binding":"UserProfile.Centers.CenterUI","operator":"equals","compareValue":"Intet valgt"},"disableUpdates":false,"type":"text"}},{"type":"shape","id":"24745170-edf1-4745-a0a0-20c6b49bc3e3","elementConfiguration":{"binding":"Form.PresentationTitle","disableUpdates":false,"type":"text"}},{"type":"shape","id":"602d822a-8dda-4df7-84d4-8fb11c76b696","elementConfiguration":{"inheritDimensions":"inheritNone","width":"2.42 cm","height":"2.5 cm","binding":"UserProfile.EkstraLogo.ExtraLogoFive_PP_DCU_{{DocumentLanguage}}","disableUpdates":false,"type":"image"}},{"type":"shape","id":"890cc472-d521-43f5-92c9-ec8290737b07","elementConfiguration":{"inheritDimensions":"inheritNone","width":"2.42 cm","height":"2.5 cm","binding":"UserProfile.EkstraLogo.ExtraLogoTwo_PP_DCU_{{DocumentLanguage}}","disableUpdates":false,"type":"image"}},{"type":"shape","id":"3fef9b20-27df-4eb0-9765-e29b4a42b55b","elementConfiguration":{"binding":"UserProfile.Name","visibility":{"action":"hide","binding":"Form.Manuel_dato","operator":"notEquals","compareValue":""},"disableUpdates":false,"type":"text"}},{"type":"shape","id":"221722e8-18c6-430a-8ba7-bf6b530b3933","elementConfiguration":{"binding":"Form.Manuel_dato","visibility":{"action":"hide","operator":"equals","compareValue":""},"disableUpdates":false,"type":"text"}},{"type":"shape","id":"385c56e0-1635-451f-bf77-240d083a6469","elementConfiguration":{"inheritDimensions":"inheritNone","width":"1.9 cm","height":"19.05 cm","binding":"UserProfile.Office.LogoColor_DCU","disableUpdates":false,"type":"image"}},{"type":"shape","id":"1502f551-aa27-4a33-b1cd-b91657973591","elementConfiguration":{"inheritDimensions":"inheritNone","width":"3.68 cm","height":"1.17 cm","binding":"UserProfile.EkstraLogo.ExtraLogoPPNEGDCU_{{DocumentLanguage}}","disableUpdates":false,"type":"image"}},{"type":"shape","id":"1d13f579-37c6-416a-ae67-9cb7957eda16","elementConfiguration":{"inheritDimensions":"inheritNone","width":"6.05 cm","height":"1.9 cm","binding":"UserProfile.EkstraLogo.ExtraLogoSix_PP_DCU_{{DocumentLanguage}}","disableUpdates":false,"type":"image"}},{"type":"shape","id":"8c0d1559-c5ef-4ced-bfe2-bc9a061bf14b","elementConfiguration":{"inheritDimensions":"inheritWidth","width":"1.91 cm","binding":"UserProfile.Office.LogoH_PP_DCU","disableUpdates":false,"type":"image"}},{"type":"shape","id":"4d2e38c1-03f7-4518-9c92-31f9f7c762e6","elementConfiguration":{"binding":"UserProfile.Office.Virksomhed_{{DocumentLanguage}}","disableUpdates":false,"type":"text"}},{"type":"shape","id":"0c1f06fe-75ae-4b38-94ad-fd8aaf98e7e9","elementConfiguration":{"binding":"UserProfile.CenterFreeText","visibility":{"action":"hide","binding":"UserProfile.Centers.CenterUI","operator":"notEquals","compareValue":"Intet valgt"},"disableUpdates":false,"type":"text"}},{"type":"shape","id":"1928be64-7056-49bc-99c8-1a4ec06beebd","elementConfiguration":{"binding":"UserProfile.Centers.Center_{{DocumentLanguage}}","visibility":{"action":"hide","binding":"UserProfile.Centers.CenterUI","operator":"equals","compareValue":"Intet valgt"},"disableUpdates":false,"type":"text"}},{"type":"shape","id":"22ac19d8-e1e0-4b80-b182-d7a7b2b67caa","elementConfiguration":{"binding":"Form.PresentationTitle","disableUpdates":false,"type":"text"}},{"type":"shape","id":"ed72f06d-a4aa-48a8-9b67-5be33766515c","elementConfiguration":{"inheritDimensions":"inheritNone","width":"1.9 cm","height":"1.9 cm","binding":"UserProfile.Office.LogoColor_DCU","disableUpdates":false,"type":"image"}},{"type":"shape","id":"34794015-a680-489e-bfea-e7a2a64473d9","elementConfiguration":{"inheritDimensions":"inheritNone","width":"3.68 cm","height":"1.17 cm","binding":"UserProfile.EkstraLogo.ExtraLogoPPNEGDCU_{{DocumentLanguage}}","disableUpdates":false,"type":"image"}},{"type":"shape","id":"0ead7522-b04c-412e-8e83-681cc9a20a0d","elementConfiguration":{"inheritDimensions":"inheritNone","width":"2.42 cm","height":"2.5 cm","binding":"UserProfile.EkstraLogo.ExtraLogoFive_PP_DCU_{{DocumentLanguage}}","disableUpdates":false,"type":"image"}},{"type":"shape","id":"2ddc9405-0ba1-46ad-ac94-0e156b6cf743","elementConfiguration":{"inheritDimensions":"inheritNone","width":"2.42 cm","height":"2.5 cm","binding":"UserProfile.EkstraLogo.ExtraLogoTwo_PP_DCU_{{DocumentLanguage}}","disableUpdates":false,"type":"image"}},{"type":"shape","id":"f6f938be-efb6-4e4e-9d16-2a173ee56d4b","elementConfiguration":{"binding":"UserProfile.Name","visibility":{"action":"hide","binding":"Form.Manuel_dato","operator":"notEquals","compareValue":""},"disableUpdates":false,"type":"text"}},{"type":"shape","id":"c0a92fe2-85d7-487b-a67c-c543d63cd4b0","elementConfiguration":{"binding":"Form.Manuel_dato","visibility":{"action":"hide","operator":"equals","compareValue":""},"disableUpdates":false,"type":"text"}},{"type":"shape","id":"15a20438-bfd6-4d32-a57b-9c81ea74b305","elementConfiguration":{"inheritDimensions":"inheritNone","width":"6.05 cm","height":"1.9 cm","binding":"UserProfile.EkstraLogo.ExtraLogoSix_PP_DCU_{{DocumentLanguage}}","disableUpdates":false,"type":"image"}},{"type":"shape","id":"ede0cdf5-513c-4722-b630-33a3120dc01c","elementConfiguration":{"inheritDimensions":"inheritWidth","width":"1.91 cm","binding":"UserProfile.Office.LogoH_PP_DCU","disableUpdates":false,"type":"image"}},{"type":"shape","id":"c9f0391b-384f-492c-9278-d4d928a009c9","elementConfiguration":{"binding":"UserProfile.Office.Virksomhed_{{DocumentLanguage}}","disableUpdates":false,"type":"text"}},{"type":"shape","id":"34492601-3176-4f82-8d7b-396f69aee49b","elementConfiguration":{"binding":"UserProfile.CenterFreeText","visibility":{"action":"hide","binding":"UserProfile.Centers.CenterUI","operator":"notEquals","compareValue":"Intet valgt"},"disableUpdates":false,"type":"text"}},{"type":"shape","id":"c209af6f-76e2-45ca-a428-561188651208","elementConfiguration":{"binding":"UserProfile.Centers.Center_{{DocumentLanguage}}","visibility":{"action":"hide","binding":"UserProfile.Centers.CenterUI","operator":"equals","compareValue":"Intet valgt"},"disableUpdates":false,"type":"text"}},{"type":"shape","id":"c04be428-c4a0-43cd-8358-dde17e6febdf","elementConfiguration":{"binding":"Form.PresentationTitle","disableUpdates":false,"type":"text"}},{"type":"shape","id":"42db5c4e-303e-406f-941b-5c0a89cd25bb","elementConfiguration":{"inheritDimensions":"inheritNone","width":"1.9 cm","height":"1.9 cm","binding":"UserProfile.Office.LogoColor_DCU","disableUpdates":false,"type":"image"}},{"type":"shape","id":"3dc0a15e-3a3e-47d2-b152-7823aefcf6e5","elementConfiguration":{"inheritDimensions":"inheritNone","width":"3.68 cm","height":"1.17 cm","binding":"UserProfile.EkstraLogo.ExtraLogoPPNEGDCU_{{DocumentLanguage}}","disableUpdates":false,"type":"image"}},{"type":"shape","id":"07c5b12b-101d-48a0-a209-5468693941ee","elementConfiguration":{"inheritDimensions":"inheritNone","width":"2.42 cm","height":"2.5 cm","binding":"UserProfile.EkstraLogo.ExtraLogoFive_PP_DCU_{{DocumentLanguage}}","disableUpdates":false,"type":"image"}},{"type":"shape","id":"0529a258-bddf-47a0-9b6c-2ba40cb991f2","elementConfiguration":{"inheritDimensions":"inheritNone","width":"2.42 cm","height":"2.5 cm","binding":"UserProfile.EkstraLogo.ExtraLogoTwo_PP_DCU_{{DocumentLanguage}}","disableUpdates":false,"type":"image"}},{"type":"shape","id":"ea3b7301-34d9-41a4-9fed-e939e4517c87","elementConfiguration":{"binding":"UserProfile.Name","visibility":{"action":"hide","binding":"Form.Manuel_dato","operator":"notEquals","compareValue":""},"disableUpdates":false,"type":"text"}},{"type":"shape","id":"04a2e931-d9e2-4ead-92f9-ef5d7cbf142e","elementConfiguration":{"binding":"Form.Manuel_dato","visibility":{"action":"hide","operator":"equals","compareValue":""},"disableUpdates":false,"type":"text"}},{"type":"shape","id":"346895a6-c456-4706-b492-4f93bd81233d","elementConfiguration":{"inheritDimensions":"inheritNone","width":"6.05 cm","height":"1.9 cm","binding":"UserProfile.EkstraLogo.ExtraLogoSix_PP_DCU_{{DocumentLanguage}}","disableUpdates":false,"type":"image"}},{"type":"shape","id":"84c0b3d9-f1fe-4294-ae63-4063fc7c1a49","elementConfiguration":{"inheritDimensions":"inheritWidth","width":"1.91 cm","binding":"UserProfile.Office.LogoH_PP_DCU","disableUpdates":false,"type":"image"}},{"type":"shape","id":"509c235f-8846-45ed-a975-cf6d731bcb59","elementConfiguration":{"inheritDimensions":"inheritNone","width":"3.68 cm","height":"1.17 cm","binding":"UserProfile.EkstraLogo.ExtraLogoPPDCU_{{DocumentLanguage}}","disableUpdates":false,"type":"image"}},{"type":"shape","id":"1e9611a0-8213-4799-92e0-e56380d5edf7","elementConfiguration":{"binding":"UserProfile.Office.Virksomhed_{{DocumentLanguage}}","disableUpdates":false,"type":"text"}},{"type":"shape","id":"16fd9aa7-3f8f-4262-9b92-b6282426f8cc","elementConfiguration":{"binding":"UserProfile.CenterFreeText","visibility":{"action":"hide","binding":"UserProfile.Centers.CenterUI","operator":"notEquals","compareValue":"Intet valgt"},"disableUpdates":false,"type":"text"}},{"type":"shape","id":"9a032c12-f754-439f-b555-7172507576ed","elementConfiguration":{"binding":"UserProfile.Centers.Center_{{DocumentLanguage}}","visibility":{"action":"hide","binding":"UserProfile.Centers.CenterUI","operator":"equals","compareValue":"Intet valgt"},"disableUpdates":false,"type":"text"}},{"type":"shape","id":"1e079568-705f-42de-be87-5bb892189ef1","elementConfiguration":{"binding":"Form.PresentationTitle","disableUpdates":false,"type":"text"}},{"type":"shape","id":"85e274cf-f3ec-42eb-8e55-552ebe8585ef","elementConfiguration":{"inheritDimensions":"inheritNone","width":"2.42 cm","height":"2.5 cm","binding":"UserProfile.EkstraLogo.ExtraLogoFive_PP_DCU_{{DocumentLanguage}}","disableUpdates":false,"type":"image"}},{"type":"shape","id":"329dd64d-195b-4f3c-8b38-c22cc7df4f59","elementConfiguration":{"inheritDimensions":"inheritNone","width":"2.42 cm","height":"2.5 cm","binding":"UserProfile.EkstraLogo.ExtraLogoTwo_PP_DCU_{{DocumentLanguage}}","disableUpdates":false,"type":"image"}},{"type":"shape","id":"c26cfecd-e53d-4b15-85e7-6c869a48191b","elementConfiguration":{"binding":"UserProfile.Name","visibility":{"action":"hide","binding":"Form.Manuel_dato","operator":"notEquals","compareValue":""},"disableUpdates":false,"type":"text"}},{"type":"shape","id":"f1f84ac9-ffaa-465a-a9ab-bbb9042995d2","elementConfiguration":{"binding":"Form.Manuel_dato","visibility":{"action":"hide","operator":"equals","compareValue":""},"disableUpdates":false,"type":"text"}},{"type":"shape","id":"416613b6-ba33-4ce2-b759-71f5e6a7ed15","elementConfiguration":{"inheritDimensions":"inheritNone","width":"1.9 cm","height":"19.05 cm","binding":"UserProfile.Office.LogoColor_DCU","disableUpdates":false,"type":"image"}},{"type":"shape","id":"3019fcd0-647d-4d9b-849c-c0d18a00ca6b","elementConfiguration":{"inheritDimensions":"inheritNone","width":"6.05 cm","height":"1.9 cm","binding":"UserProfile.EkstraLogo.ExtraLogoSix_PP_DCU_{{DocumentLanguage}}","disableUpdates":false,"type":"image"}},{"type":"shape","id":"bcb14275-c90b-4f8d-b003-3828d4a0582c","elementConfiguration":{"inheritDimensions":"inheritWidth","width":"1.91 cm","binding":"UserProfile.Office.LogoH_PP_DCU","disableUpdates":false,"type":"image"}},{"type":"shape","id":"e57e2e65-dd22-451b-b9b1-c72b5d070cd6","elementConfiguration":{"inheritDimensions":"inheritNone","width":"33.89 cm","height":"19.07 cm","binding":"UserProfile.Centers.VaelgKorrektSkabelon169DCU","disableUpdates":false,"type":"image"}},{"type":"shape","id":"c54601db-7d60-4517-8c3d-1ca7c41edeef","elementConfiguration":{"inheritDimensions":"inheritNone","width":"33.89 cm","height":"19.07 cm","binding":"UserProfile.Centers.VaelgKorrektSkabelon169DCU","disableUpdates":false,"type":"image"}},{"type":"shape","id":"cdef5336-da68-4081-a6cc-6abcf2e4d8d0","elementConfiguration":{"binding":"Form.PresentationTitle","disableUpdates":false,"type":"text"}},{"type":"shape","id":"30609c6d-67e4-4045-aed3-da505d97b68c","elementConfiguration":{"binding":"UserProfile.Name","visibility":{"action":"hide","binding":"Form.Manuel_dato","operator":"notEquals","compareValue":""},"disableUpdates":false,"type":"text"}},{"type":"shape","id":"a72af40e-8368-46a5-bbaa-d7b24c947c03","elementConfiguration":{"inheritDimensions":"inheritNone","width":"3.68 cm","height":"1.17 cm","binding":"UserProfile.EkstraLogo.ExtraLogoPPNEGDCU_{{DocumentLanguage}}","disableUpdates":false,"type":"image"}},{"type":"shape","id":"5060217f-95f3-472a-b2d3-5d350e239098","elementConfiguration":{"inheritDimensions":"inheritNone","width":"2.42 cm","height":"2.5 cm","binding":"UserProfile.EkstraLogo.ExtraLogoFive_PP_DCU_{{DocumentLanguage}}","disableUpdates":false,"type":"image"}},{"type":"shape","id":"7288ee03-ddad-4629-a302-c216fab9f8f8","elementConfiguration":{"inheritDimensions":"inheritNone","width":"2.42 cm","height":"2.5 cm","binding":"UserProfile.EkstraLogo.ExtraLogoTwo_PP_DCU_{{DocumentLanguage}}","disableUpdates":false,"type":"image"}},{"type":"shape","id":"6e784389-3130-46d6-bbaf-06a72980d7c0","elementConfiguration":{"binding":"UserProfile.Office.Virksomhed_{{DocumentLanguage}}","disableUpdates":false,"type":"text"}},{"type":"shape","id":"bd982a02-dfd7-4a62-a606-6a0a5e4895cf","elementConfiguration":{"binding":"UserProfile.CenterFreeText","visibility":{"action":"hide","binding":"UserProfile.Centers.CenterUI","operator":"notEquals","compareValue":"Intet valgt"},"disableUpdates":false,"type":"text"}},{"type":"shape","id":"39523646-2bcc-4a28-b9be-39531b388843","elementConfiguration":{"binding":"UserProfile.Centers.Center_{{DocumentLanguage}}","visibility":{"action":"hide","binding":"UserProfile.Centers.CenterUI","operator":"equals","compareValue":"Intet valgt","compareValues":[]},"disableUpdates":false,"type":"text"}},{"type":"shape","id":"a97502c1-1b82-464b-8b50-28e3cd4301bb","elementConfiguration":{"binding":"Form.Manuel_dato","visibility":{"action":"hide","operator":"equals","compareValue":""},"disableUpdates":false,"type":"text"}},{"type":"shape","id":"3748ba5e-4348-4d1b-b2ec-72c74e848cb5","elementConfiguration":{"inheritDimensions":"inheritNone","width":"1.9 cm","height":"19.05 cm","binding":"UserProfile.Office.LogoColor_DCU","disableUpdates":false,"type":"image"}},{"type":"shape","id":"aa764153-bbe6-4cbc-a241-2602598f67dc","elementConfiguration":{"inheritDimensions":"inheritNone","width":"6.05 cm","height":"1.9 cm","binding":"UserProfile.EkstraLogo.ExtraLogoSix_PP_DCU_{{DocumentLanguage}}","disableUpdates":false,"type":"image"}},{"type":"shape","id":"96d7462d-1542-4041-955d-4502d20c0800","elementConfiguration":{"inheritDimensions":"inheritWidth","width":"1.91 cm","binding":"UserProfile.Office.LogoH_PP_DCU","disableUpdates":false,"type":"image"}},{"type":"shape","id":"56690941-0140-45af-b50d-b523ca2e4a29","elementConfiguration":{"inheritDimensions":"inheritNone","width":"33.89 cm","height":"19.07 cm","binding":"UserProfile.Centers.VaelgKorrektSkabelon169DCU","disableUpdates":false,"type":"image"}},{"type":"shape","id":"d6804bd8-dba4-46bf-b6b0-a5dd4536f9b4","elementConfiguration":{"inheritDimensions":"inheritNone","width":"33.89 cm","height":"19.07 cm","binding":"UserProfile.Centers.VaelgKorrektSkabelon169DCU","disableUpdates":false,"type":"image"}},{"type":"shape","id":"dda28e5f-7cbb-4f9e-8f6c-de576e9c4d0f","elementConfiguration":{"binding":"Form.PresentationTitle","disableUpdates":false,"type":"text"}},{"type":"shape","id":"b49dacf9-0dbd-477c-90be-6ee806885050","elementConfiguration":{"binding":"UserProfile.Name","visibility":{"action":"hide","binding":"Form.Manuel_dato","operator":"notEquals","compareValue":""},"disableUpdates":false,"type":"text"}},{"type":"shape","id":"014810b9-9d05-4ad7-b170-559b3591cb0f","elementConfiguration":{"inheritDimensions":"inheritNone","width":"3.68 cm","height":"1.17 cm","binding":"UserProfile.EkstraLogo.ExtraLogoPPNEGDCU_{{DocumentLanguage}}","disableUpdates":false,"type":"image"}},{"type":"shape","id":"dbe02beb-2486-4071-a624-31d7ae3a76d2","elementConfiguration":{"inheritDimensions":"inheritNone","width":"2.42 cm","height":"2.5 cm","binding":"UserProfile.EkstraLogo.ExtraLogoFive_PP_DCU_{{DocumentLanguage}}","disableUpdates":false,"type":"image"}},{"type":"shape","id":"b9dcf323-8d9b-4b40-a40a-9d32cfe45211","elementConfiguration":{"inheritDimensions":"inheritNone","width":"2.42 cm","height":"2.5 cm","binding":"UserProfile.EkstraLogo.ExtraLogoTwo_PP_DCU_{{DocumentLanguage}}","disableUpdates":false,"type":"image"}},{"type":"shape","id":"3f13472c-e0ac-4901-b1b9-5a0183e8a1dc","elementConfiguration":{"binding":"UserProfile.Office.Virksomhed_{{DocumentLanguage}}","disableUpdates":false,"type":"text"}},{"type":"shape","id":"283435e7-61ba-483f-a1f2-20650d37c90a","elementConfiguration":{"binding":"UserProfile.CenterFreeText","visibility":{"action":"hide","binding":"UserProfile.Centers.CenterUI","operator":"notEquals","compareValue":"Intet valgt"},"disableUpdates":false,"type":"text"}},{"type":"shape","id":"8859e944-6f29-47c1-b835-c5b23e6307d2","elementConfiguration":{"binding":"UserProfile.Centers.Center_{{DocumentLanguage}}","visibility":{"action":"hide","binding":"UserProfile.Centers.CenterUI","operator":"equals","compareValue":"Intet valgt","compareValues":[]},"disableUpdates":false,"type":"text"}},{"type":"shape","id":"88327f2e-a757-44fe-a987-b06a5377d9f4","elementConfiguration":{"binding":"Form.Manuel_dato","visibility":{"action":"hide","operator":"equals","compareValue":""},"disableUpdates":false,"type":"text"}},{"type":"shape","id":"e7015f0b-3d58-419a-b367-1463baf24a9f","elementConfiguration":{"inheritDimensions":"inheritNone","width":"1.9 cm","height":"19.05 cm","binding":"UserProfile.Office.LogoColor_DCU","disableUpdates":false,"type":"image"}},{"type":"shape","id":"7a73c159-9495-4b1a-963b-b474f2818a64","elementConfiguration":{"inheritDimensions":"inheritNone","width":"6.05 cm","height":"1.9 cm","binding":"UserProfile.EkstraLogo.ExtraLogoSix_PP_DCU_{{DocumentLanguage}}","disableUpdates":false,"type":"image"}},{"type":"shape","id":"38cb9cbe-ce37-4d17-b5f3-77a305e933be","elementConfiguration":{"inheritDimensions":"inheritWidth","width":"1.91 cm","binding":"UserProfile.Office.LogoH_PP_DCU","disableUpdates":false,"type":"image"}},{"type":"shape","id":"5e394ee3-3d3b-4fb0-b27c-a18867f50b12","elementConfiguration":{"binding":"UserProfile.Office.Virksomhed_{{DocumentLanguage}}","disableUpdates":false,"type":"text"}},{"type":"shape","id":"d4afc87f-a924-4d33-ad0f-aa32bcd70de0","elementConfiguration":{"binding":"UserProfile.CenterFreeText","visibility":{"action":"hide","binding":"UserProfile.Centers.CenterUI","operator":"notEquals","compareValue":"Intet valgt","compareValues":[""]},"disableUpdates":false,"type":"text"}},{"type":"shape","id":"ebba59cb-551b-4e27-81c6-eee9b8dbe143","elementConfiguration":{"binding":"UserProfile.Centers.Center_{{DocumentLanguage}}","visibility":{"action":"hide","binding":"UserProfile.Centers.CenterUI","operator":"equals","compareValue":"Intet valgt"},"disableUpdates":false,"type":"text"}},{"type":"shape","id":"be01c905-1c11-4ac6-940b-89733cd6dcf2","elementConfiguration":{"binding":"Form.PresentationTitle","disableUpdates":false,"type":"text"}},{"type":"shape","id":"6db1f319-19ce-4f7c-9e6f-2220af496874","elementConfiguration":{"inheritDimensions":"inheritNone","width":"1.9 cm","height":"1.9 cm","binding":"UserProfile.Office.LogoColor_DCU","disableUpdates":false,"type":"image"}},{"type":"shape","id":"ccfc12cf-1207-4cfc-b0b6-6952201dc658","elementConfiguration":{"inheritDimensions":"inheritNone","width":"3.68 cm","height":"1.17 cm","binding":"UserProfile.EkstraLogo.ExtraLogoPPNEGDCU_{{DocumentLanguage}}","disableUpdates":false,"type":"image"}},{"type":"shape","id":"98fa922c-4a47-4881-b1c8-820dd504d1f2","elementConfiguration":{"inheritDimensions":"inheritNone","width":"2.42 cm","height":"2.5 cm","binding":"UserProfile.EkstraLogo.ExtraLogoFive_PP_DCU_{{DocumentLanguage}}","disableUpdates":false,"type":"image"}},{"type":"shape","id":"0d95fd6e-eb91-4eac-9ce6-d4ffb7ca2f38","elementConfiguration":{"inheritDimensions":"inheritNone","width":"2.42 cm","height":"2.5 cm","binding":"UserProfile.EkstraLogo.ExtraLogoTwo_PP_DCU_{{DocumentLanguage}}","disableUpdates":false,"type":"image"}},{"type":"shape","id":"71c46899-563e-4273-94d8-4d1441f3e70a","elementConfiguration":{"binding":"UserProfile.Name","visibility":{"action":"hide","binding":"Form.Manuel_dato","operator":"notEquals","compareValue":""},"disableUpdates":false,"type":"text"}},{"type":"shape","id":"a3306a31-0ecf-42a4-af98-a85faa886d8e","elementConfiguration":{"binding":"Form.Manuel_dato","visibility":{"action":"hide","operator":"equals","compareValue":""},"disableUpdates":false,"type":"text"}},{"type":"shape","id":"cfcb4e29-6816-452f-be9b-86c076154151","elementConfiguration":{"inheritDimensions":"inheritNone","width":"6.05 cm","height":"1.9 cm","binding":"UserProfile.EkstraLogo.ExtraLogoSix_PP_DCU_{{DocumentLanguage}}","disableUpdates":false,"type":"image"}},{"type":"shape","id":"86b9f7b4-20ea-4b4b-bc40-70bc7fef2b57","elementConfiguration":{"inheritDimensions":"inheritWidth","width":"1.91 cm","binding":"UserProfile.Office.LogoH_PP_DCU","disableUpdates":false,"type":"image"}},{"type":"shape","id":"663e6315-b4a1-485c-a8f8-d5ab10c33520","elementConfiguration":{"binding":"UserProfile.Office.Virksomhed_{{DocumentLanguage}}","disableUpdates":false,"type":"text"}},{"type":"shape","id":"c99d0695-1390-41a6-a660-6c82f82baf1f","elementConfiguration":{"binding":"UserProfile.CenterFreeText","visibility":{"action":"hide","binding":"UserProfile.Centers.CenterUI","operator":"notEquals","compareValue":"Intet valgt"},"disableUpdates":false,"type":"text"}},{"type":"shape","id":"1b3e194c-8b83-47a9-aaea-39aad3b1b025","elementConfiguration":{"binding":"UserProfile.Centers.Center_{{DocumentLanguage}}","visibility":{"action":"hide","binding":"UserProfile.Centers.CenterUI","operator":"equals","compareValue":"Intet valgt"},"disableUpdates":false,"type":"text"}},{"type":"shape","id":"2e71da81-c5ec-4b34-92dc-d15544576240","elementConfiguration":{"binding":"Form.PresentationTitle","disableUpdates":false,"type":"text"}},{"type":"shape","id":"e379f4be-9b25-4fc2-8da7-a8a4121dc525","elementConfiguration":{"inheritDimensions":"inheritNone","width":"1.9 cm","height":"1.9 cm","binding":"UserProfile.Office.LogoColor_DCU","disableUpdates":false,"type":"image"}},{"type":"shape","id":"da63232c-88f7-42fc-b567-9477464ea4d5","elementConfiguration":{"inheritDimensions":"inheritNone","width":"3.68 cm","height":"1.17 cm","binding":"UserProfile.EkstraLogo.ExtraLogoPPNEGDCU_{{DocumentLanguage}}","disableUpdates":false,"type":"image"}},{"type":"shape","id":"cfb1d8fa-0342-4bde-94a3-188af54f3dd3","elementConfiguration":{"inheritDimensions":"inheritNone","width":"2.42 cm","height":"2.5 cm","binding":"UserProfile.EkstraLogo.ExtraLogoFive_PP_DCU_{{DocumentLanguage}}","disableUpdates":false,"type":"image"}},{"type":"shape","id":"d4016858-f999-4e3c-ab74-2cf42159ec6d","elementConfiguration":{"inheritDimensions":"inheritNone","width":"2.42 cm","height":"2.5 cm","binding":"UserProfile.EkstraLogo.ExtraLogoTwo_PP_DCU_{{DocumentLanguage}}","disableUpdates":false,"type":"image"}},{"type":"shape","id":"b8fef36c-058a-4d8d-bf04-3d2bbd4e48c8","elementConfiguration":{"binding":"UserProfile.Name","visibility":{"action":"hide","binding":"Form.Manuel_dato","operator":"notEquals","compareValue":""},"disableUpdates":false,"type":"text"}},{"type":"shape","id":"8f73cb1c-d3d0-42b5-b334-a43eb6226bbf","elementConfiguration":{"binding":"Form.Manuel_dato","visibility":{"action":"hide","operator":"equals","compareValue":""},"disableUpdates":false,"type":"text"}},{"type":"shape","id":"a6448f23-3b09-44a2-985b-34df6d4c63db","elementConfiguration":{"inheritDimensions":"inheritNone","width":"6.05 cm","height":"1.9 cm","binding":"UserProfile.EkstraLogo.ExtraLogoSix_PP_DCU_{{DocumentLanguage}}","disableUpdates":false,"type":"image"}},{"type":"shape","id":"7e973670-3b8a-45ea-97d8-087603a2da8a","elementConfiguration":{"inheritDimensions":"inheritWidth","width":"1.91 cm","binding":"UserProfile.Office.LogoH_PP_DCU","disableUpdates":false,"type":"image"}},{"type":"shape","id":"c3d3c2f5-4987-4c40-bf45-393d8319d2d7","elementConfiguration":{"binding":"UserProfile.Office.Virksomhed_{{DocumentLanguage}}","disableUpdates":false,"type":"text"}},{"type":"shape","id":"27c0f5d2-4ba1-4081-b6f1-0b440b4a62f7","elementConfiguration":{"binding":"UserProfile.CenterFreeText","visibility":{"action":"hide","binding":"UserProfile.Centers.CenterUI","operator":"notEquals","compareValue":"Intet valgt"},"disableUpdates":false,"type":"text"}},{"type":"shape","id":"e98a8702-a92c-4634-87ea-5493c1eff5df","elementConfiguration":{"binding":"UserProfile.Centers.Center_{{DocumentLanguage}}","visibility":{"action":"hide","binding":"UserProfile.Centers.CenterUI","operator":"equals","compareValue":"Intet valgt"},"disableUpdates":false,"type":"text"}},{"type":"shape","id":"2b964064-6d05-413e-9702-4a3f0f4c10b7","elementConfiguration":{"binding":"Form.PresentationTitle","disableUpdates":false,"type":"text"}},{"type":"shape","id":"0f005c7a-25a9-4ba9-acb4-a4a9580e7b28","elementConfiguration":{"inheritDimensions":"inheritNone","width":"1.9 cm","height":"1.9 cm","binding":"UserProfile.Office.LogoColor_DCU","disableUpdates":false,"type":"image"}},{"type":"shape","id":"beb70343-a8f9-4bd0-82ec-779bd2d5f175","elementConfiguration":{"inheritDimensions":"inheritNone","width":"3.68 cm","height":"1.17 cm","binding":"UserProfile.EkstraLogo.ExtraLogoPPNEGDCU_{{DocumentLanguage}}","disableUpdates":false,"type":"image"}},{"type":"shape","id":"fbe2ea79-f2da-40c5-b2bb-be53e4fb4830","elementConfiguration":{"inheritDimensions":"inheritNone","width":"2.42 cm","height":"2.5 cm","binding":"UserProfile.EkstraLogo.ExtraLogoFive_PP_DCU_{{DocumentLanguage}}","disableUpdates":false,"type":"image"}},{"type":"shape","id":"c9b31d54-8b1a-45f6-a48e-33e2e9252242","elementConfiguration":{"inheritDimensions":"inheritNone","width":"2.42 cm","height":"2.5 cm","binding":"UserProfile.EkstraLogo.ExtraLogoTwo_PP_DCU_{{DocumentLanguage}}","disableUpdates":false,"type":"image"}},{"type":"shape","id":"75a6edc3-978e-4a65-9310-b5ea249d236c","elementConfiguration":{"binding":"UserProfile.Name","visibility":{"action":"hide","binding":"Form.Manuel_dato","operator":"notEquals","compareValue":""},"disableUpdates":false,"type":"text"}},{"type":"shape","id":"134d01aa-dd92-4113-8d00-c6515143eda5","elementConfiguration":{"binding":"Form.Manuel_dato","visibility":{"action":"hide","operator":"equals","compareValue":""},"disableUpdates":false,"type":"text"}},{"type":"shape","id":"f99dae40-3b10-4875-8384-4a428fb6fb41","elementConfiguration":{"inheritDimensions":"inheritNone","width":"6.05 cm","height":"1.9 cm","binding":"UserProfile.EkstraLogo.ExtraLogoSix_PP_DCU_{{DocumentLanguage}}","disableUpdates":false,"type":"image"}},{"type":"shape","id":"b110693d-c02b-400c-8995-ac28fd73fa81","elementConfiguration":{"inheritDimensions":"inheritWidth","width":"1.91 cm","binding":"UserProfile.Office.LogoH_PP_DCU","disableUpdates":false,"type":"image"}},{"type":"shape","id":"5bca1112-5370-4a24-ab8d-10f9ec41241e","elementConfiguration":{"inheritDimensions":"inheritNone","width":"1.9 cm","height":"19.05 cm","binding":"UserProfile.Office.LogoColor_DCU","disableUpdates":false,"type":"image"}},{"type":"shape","id":"d61dd05a-79ce-417a-bbe3-2c9b4fee7892","elementConfiguration":{"inheritDimensions":"inheritNone","width":"3.68 cm","height":"1.17 cm","binding":"UserProfile.EkstraLogo.ExtraLogoPPNEGDCU_{{DocumentLanguage}}","disableUpdates":false,"type":"image"}},{"type":"shape","id":"c86ace6b-47fd-4dd5-a7bf-e1f15e01efb9","elementConfiguration":{"binding":"UserProfile.Office.Virksomhed_{{DocumentLanguage}}","disableUpdates":false,"type":"text"}},{"type":"shape","id":"67fb1687-f4b1-4113-a7fa-e334678714a8","elementConfiguration":{"binding":"UserProfile.CenterFreeText","visibility":{"action":"hide","binding":"UserProfile.Centers.CenterUI","operator":"notEquals","compareValue":"Intet valgt","compareValues":[""]},"disableUpdates":false,"type":"text"}},{"type":"shape","id":"ddcd7832-8db7-491b-b412-d31ff4883c23","elementConfiguration":{"binding":"UserProfile.Centers.Center_{{DocumentLanguage}}","visibility":{"action":"hide","binding":"UserProfile.Centers.CenterUI","operator":"equals","compareValue":"Intet valgt"},"disableUpdates":false,"type":"text"}},{"type":"shape","id":"830914ad-c9ef-4c35-a3dc-bb213e71f285","elementConfiguration":{"binding":"Form.PresentationTitle","disableUpdates":false,"type":"text"}},{"type":"shape","id":"18fc246c-83d3-4155-8f1d-5ef64e365b04","elementConfiguration":{"inheritDimensions":"inheritNone","width":"2.42 cm","height":"2.5 cm","binding":"UserProfile.EkstraLogo.ExtraLogoFive_PP_DCU_{{DocumentLanguage}}","disableUpdates":false,"type":"image"}},{"type":"shape","id":"d555f92e-c461-4a79-9023-44b3b179c1df","elementConfiguration":{"inheritDimensions":"inheritNone","width":"2.42 cm","height":"2.5 cm","binding":"UserProfile.EkstraLogo.ExtraLogoTwo_PP_DCU_{{DocumentLanguage}}","disableUpdates":false,"type":"image"}},{"type":"shape","id":"31d40d83-5c79-4737-9e1b-cb4248b7e3c6","elementConfiguration":{"binding":"UserProfile.Name","visibility":{"action":"hide","binding":"Form.Manuel_dato","operator":"notEquals","compareValue":""},"disableUpdates":false,"type":"text"}},{"type":"shape","id":"f47d5be2-8ca3-4138-a74e-7dd56aef8029","elementConfiguration":{"binding":"Form.Manuel_dato","visibility":{"action":"hide","operator":"equals","compareValue":""},"disableUpdates":false,"type":"text"}},{"type":"shape","id":"169346de-07df-4777-b9ea-ac3007b990ca","elementConfiguration":{"inheritDimensions":"inheritNone","width":"6.05 cm","height":"1.9 cm","binding":"UserProfile.EkstraLogo.ExtraLogoSixNEG_PP_DCU_{{DocumentLanguage}}","disableUpdates":false,"type":"image"}},{"type":"shape","id":"90af9f0e-eefa-4fe1-8709-4df54c2022cc","elementConfiguration":{"inheritDimensions":"inheritWidth","width":"1.91 cm","binding":"UserProfile.Office.LogoH_PP_DCU","disableUpdates":false,"type":"image"}},{"type":"shape","id":"29110965-e04e-4041-9dfe-5496174d2ccf","elementConfiguration":{"binding":"UserProfile.Office.Virksomhed_{{DocumentLanguage}}","disableUpdates":false,"type":"text"}},{"type":"shape","id":"1f5b637f-f6f6-419a-a759-97c1638acf9f","elementConfiguration":{"binding":"UserProfile.CenterFreeText","visibility":{"action":"hide","binding":"UserProfile.Centers.CenterUI","operator":"notEquals","compareValue":"Intet valgt"},"disableUpdates":false,"type":"text"}},{"type":"shape","id":"30e4e1fc-b063-4dc4-bde5-c5de94187530","elementConfiguration":{"binding":"UserProfile.Centers.Center_{{DocumentLanguage}}","visibility":{"action":"hide","binding":"UserProfile.Centers.CenterUI","operator":"equals","compareValue":"Intet valgt"},"disableUpdates":false,"type":"text"}},{"type":"shape","id":"4da40aad-c8f3-42df-a7ab-739e1771e83a","elementConfiguration":{"binding":"Form.PresentationTitle","disableUpdates":false,"type":"text"}},{"type":"shape","id":"06f14010-44b4-47ff-ad5a-80e24b09689a","elementConfiguration":{"inheritDimensions":"inheritNone","width":"1.9 cm","height":"1.9 cm","binding":"UserProfile.Office.LogoColor_DCU","disableUpdates":false,"type":"image"}},{"type":"shape","id":"47958644-49f5-4322-8ba8-cf4129034aaf","elementConfiguration":{"inheritDimensions":"inheritNone","width":"3.68 cm","height":"1.17 cm","binding":"UserProfile.EkstraLogo.ExtraLogoPPNEGDCU_{{DocumentLanguage}}","disableUpdates":false,"type":"image"}},{"type":"shape","id":"f564f3e3-e39d-4f9c-b718-0347c8121e28","elementConfiguration":{"inheritDimensions":"inheritNone","width":"2.42 cm","height":"2.5 cm","binding":"UserProfile.EkstraLogo.ExtraLogoFive_PP_DCU_{{DocumentLanguage}}","disableUpdates":false,"type":"image"}},{"type":"shape","id":"897b4009-c085-4cb2-af0d-50a67156baa7","elementConfiguration":{"inheritDimensions":"inheritNone","width":"2.42 cm","height":"2.5 cm","binding":"UserProfile.EkstraLogo.ExtraLogoTwo_PP_DCU_{{DocumentLanguage}}","disableUpdates":false,"type":"image"}},{"type":"shape","id":"323b5ae9-7442-44f0-a51a-aeac23a05d13","elementConfiguration":{"binding":"UserProfile.Name","visibility":{"action":"hide","binding":"Form.Manuel_dato","operator":"notEquals","compareValue":""},"disableUpdates":false,"type":"text"}},{"type":"shape","id":"6d3fb201-890e-49cd-9738-e411cd90fbb5","elementConfiguration":{"binding":"Form.Manuel_dato","visibility":{"action":"hide","operator":"equals","compareValue":""},"disableUpdates":false,"type":"text"}},{"type":"shape","id":"34d61efa-688b-4468-b7d8-a603f072296c","elementConfiguration":{"inheritDimensions":"inheritNone","width":"6.05 cm","height":"1.9 cm","binding":"UserProfile.EkstraLogo.ExtraLogoSix_PP_DCU_{{DocumentLanguage}}","disableUpdates":false,"type":"image"}},{"type":"shape","id":"40b2b001-89cb-4232-a4c1-d4a0099d8c6d","elementConfiguration":{"inheritDimensions":"inheritWidth","width":"1.91 cm","binding":"UserProfile.Office.LogoH_PP_DCU","disableUpdates":false,"type":"image"}},{"type":"shape","id":"8f882e0c-194c-42bd-bb75-cc1e3aad854c","elementConfiguration":{"inheritDimensions":"inheritNone","width":"3.68 cm","height":"1.17 cm","binding":"UserProfile.EkstraLogo.ExtraLogoPPDCU_{{DocumentLanguage}}","disableUpdates":false,"type":"image"}},{"type":"shape","id":"84005abe-c4ab-481c-b06a-06115af9342f","elementConfiguration":{"binding":"UserProfile.Office.Virksomhed_{{DocumentLanguage}}","disableUpdates":false,"type":"text"}},{"type":"shape","id":"55606d86-4b26-4950-8496-8c7cb75bddbe","elementConfiguration":{"binding":"UserProfile.CenterFreeText","visibility":{"action":"hide","binding":"UserProfile.Centers.CenterUI","operator":"notEquals","compareValue":"Intet valgt"},"disableUpdates":false,"type":"text"}},{"type":"shape","id":"10d7f08b-42d7-415c-a0b3-6a3f17533464","elementConfiguration":{"binding":"UserProfile.Centers.Center_{{DocumentLanguage}}","visibility":{"action":"hide","binding":"UserProfile.Centers.CenterUI","operator":"equals","compareValue":"Intet valgt"},"disableUpdates":false,"type":"text"}},{"type":"shape","id":"a120c492-60d9-413d-bca7-f7a12187e301","elementConfiguration":{"binding":"Form.PresentationTitle","disableUpdates":false,"type":"text"}},{"type":"shape","id":"6bf0c882-32c6-497d-89e5-3bfe78881c0d","elementConfiguration":{"inheritDimensions":"inheritNone","width":"2.42 cm","height":"2.5 cm","binding":"UserProfile.EkstraLogo.ExtraLogoFive_PP_DCU_{{DocumentLanguage}}","disableUpdates":false,"type":"image"}},{"type":"shape","id":"28ee5b81-5180-4f14-aa65-8e256ba1291a","elementConfiguration":{"inheritDimensions":"inheritNone","width":"2.42 cm","height":"2.5 cm","binding":"UserProfile.EkstraLogo.ExtraLogoTwo_PP_DCU_{{DocumentLanguage}}","disableUpdates":false,"type":"image"}},{"type":"shape","id":"867d8d04-367c-4fb1-8f02-b594e00fabba","elementConfiguration":{"binding":"UserProfile.Name","visibility":{"action":"hide","binding":"Form.Manuel_dato","operator":"notEquals","compareValue":""},"disableUpdates":false,"type":"text"}},{"type":"shape","id":"634342c1-9cac-4e3d-9538-e50638c457ad","elementConfiguration":{"binding":"Form.Manuel_dato","visibility":{"action":"hide","operator":"equals","compareValue":""},"disableUpdates":false,"type":"text"}},{"type":"shape","id":"f08a42f4-e679-4c97-a644-014173e10e94","elementConfiguration":{"inheritDimensions":"inheritNone","width":"1.9 cm","height":"19.05 cm","binding":"UserProfile.Office.LogoColor_DCU","disableUpdates":false,"type":"image"}},{"type":"shape","id":"46bd4998-3bdf-40fb-b262-1f24290f0ca2","elementConfiguration":{"inheritDimensions":"inheritNone","width":"6.05 cm","height":"1.9 cm","binding":"UserProfile.EkstraLogo.ExtraLogoSix_PP_DCU_{{DocumentLanguage}}","disableUpdates":false,"type":"image"}},{"type":"shape","id":"17746625-3fa7-406a-aa3f-3b34710279d9","elementConfiguration":{"inheritDimensions":"inheritWidth","width":"1.91 cm","binding":"UserProfile.Office.LogoH_PP_DCU","disableUpdates":false,"type":"image"}},{"type":"shape","id":"94def1c7-1200-45e8-9175-0e9092d743d7","elementConfiguration":{"binding":"UserProfile.Office.Virksomhed_{{DocumentLanguage}}","disableUpdates":false,"type":"text"}},{"type":"shape","id":"57391c40-2486-4e99-908a-8f33e048efe9","elementConfiguration":{"binding":"UserProfile.CenterFreeText","visibility":{"action":"hide","binding":"UserProfile.Centers.CenterUI","operator":"notEquals","compareValue":"Intet valgt"},"disableUpdates":false,"type":"text"}},{"type":"shape","id":"d6ae0bd3-0f0c-4381-9cb9-7cd90557895e","elementConfiguration":{"binding":"UserProfile.Centers.Center_{{DocumentLanguage}}","visibility":{"action":"hide","binding":"UserProfile.Centers.CenterUI","operator":"equals","compareValue":"Intet valgt"},"disableUpdates":false,"type":"text"}},{"type":"shape","id":"1a3ab655-ca75-4e4d-a62b-bf04ba9ad735","elementConfiguration":{"binding":"Form.PresentationTitle","disableUpdates":false,"type":"text"}},{"type":"shape","id":"aa77d204-1184-4e56-b1ef-671337cdf64a","elementConfiguration":{"inheritDimensions":"inheritNone","width":"1.9 cm","height":"1.9 cm","binding":"UserProfile.Office.LogoColor_DCU","disableUpdates":false,"type":"image"}},{"type":"shape","id":"a34b7a5a-6e19-4ed3-a914-6abeadb6abea","elementConfiguration":{"inheritDimensions":"inheritNone","width":"3.68 cm","height":"1.17 cm","binding":"UserProfile.EkstraLogo.ExtraLogoPPNEGDCU_{{DocumentLanguage}}","disableUpdates":false,"type":"image"}},{"type":"shape","id":"dc82f5b0-9834-41d6-8d56-aebcda0badf6","elementConfiguration":{"inheritDimensions":"inheritNone","width":"2.42 cm","height":"2.5 cm","binding":"UserProfile.EkstraLogo.ExtraLogoFive_PP_DCU_{{DocumentLanguage}}","disableUpdates":false,"type":"image"}},{"type":"shape","id":"aeff5618-3463-49c6-a661-103fded91be0","elementConfiguration":{"inheritDimensions":"inheritNone","width":"2.42 cm","height":"2.5 cm","binding":"UserProfile.EkstraLogo.ExtraLogoTwo_PP_DCU_{{DocumentLanguage}}","disableUpdates":false,"type":"image"}},{"type":"shape","id":"c505594d-4a39-48f7-b588-42d078328cae","elementConfiguration":{"binding":"UserProfile.Name","visibility":{"action":"hide","binding":"Form.Manuel_dato","operator":"notEquals","compareValue":""},"disableUpdates":false,"type":"text"}},{"type":"shape","id":"87cbe487-64a8-4621-b37a-84ab1f275437","elementConfiguration":{"binding":"Form.Manuel_dato","visibility":{"action":"hide","operator":"equals","compareValue":""},"disableUpdates":false,"type":"text"}},{"type":"shape","id":"1cf624b1-72ee-4692-a0a9-5a414a4e75ab","elementConfiguration":{"inheritDimensions":"inheritNone","width":"6.05 cm","height":"1.9 cm","binding":"UserProfile.EkstraLogo.ExtraLogoSix_PP_DCU_{{DocumentLanguage}}","disableUpdates":false,"type":"image"}},{"type":"shape","id":"3c9550ec-6644-4513-b7ab-aac13c41191e","elementConfiguration":{"inheritDimensions":"inheritWidth","width":"1.91 cm","binding":"UserProfile.Office.LogoH_PP_DCU","disableUpdates":false,"type":"image"}},{"type":"shape","id":"66d93776-dcb9-4c22-96b3-91aefb15bb8f","elementConfiguration":{"inheritDimensions":"inheritNone","width":"1.9 cm","height":"1.9 cm","binding":"UserProfile.Office.LogoColor_DCU","disableUpdates":false,"type":"image"}},{"type":"shape","id":"9a2227c7-268c-4b77-aa48-62ec30f0234a","elementConfiguration":{"binding":"UserProfile.Office.Virksomhed_{{DocumentLanguage}}","disableUpdates":false,"type":"text"}},{"type":"shape","id":"75d608b2-a027-4f5b-9641-e609b89815b6","elementConfiguration":{"binding":"UserProfile.CenterFreeText","visibility":{"action":"hide","binding":"UserProfile.Centers.CenterUI","operator":"notEquals","compareValue":"Intet valgt"},"disableUpdates":false,"type":"text"}},{"type":"shape","id":"1b75140d-5d44-4eda-beb0-6601f5aa2f2c","elementConfiguration":{"binding":"UserProfile.Centers.Center_{{DocumentLanguage}}","visibility":{"action":"hide","binding":"UserProfile.Centers.CenterUI","operator":"equals","compareValue":"Intet valgt"},"disableUpdates":false,"type":"text"}},{"type":"shape","id":"efaa2bf6-e724-46ad-b2d5-4f486e321ed1","elementConfiguration":{"binding":"Form.PresentationTitle","disableUpdates":false,"type":"text"}},{"type":"shape","id":"bc51c6c5-cc68-468f-95e0-9f9165112f5c","elementConfiguration":{"inheritDimensions":"inheritNone","width":"3.68 cm","height":"1.17 cm","binding":"UserProfile.EkstraLogo.ExtraLogoPPNEGDCU_{{DocumentLanguage}}","disableUpdates":false,"type":"image"}},{"type":"shape","id":"b5743ad2-2160-4701-812d-40108e14db55","elementConfiguration":{"inheritDimensions":"inheritNone","width":"2.42 cm","height":"2.5 cm","binding":"UserProfile.EkstraLogo.ExtraLogoFive_PP_DCU_{{DocumentLanguage}}","disableUpdates":false,"type":"image"}},{"type":"shape","id":"4ab28cfc-feba-4872-9a34-d80f2f1a77c1","elementConfiguration":{"inheritDimensions":"inheritNone","width":"2.42 cm","height":"2.5 cm","binding":"UserProfile.EkstraLogo.ExtraLogoTwo_PP_DCU_{{DocumentLanguage}}","disableUpdates":false,"type":"image"}},{"type":"shape","id":"230b3ad5-4497-4188-9e9b-8df1ff3327d8","elementConfiguration":{"binding":"UserProfile.Name","visibility":{"action":"hide","binding":"Form.Manuel_dato","operator":"notEquals","compareValue":""},"disableUpdates":false,"type":"text"}},{"type":"shape","id":"77577c29-118f-4ee0-81c8-9634b828d80a","elementConfiguration":{"binding":"Form.Manuel_dato","visibility":{"action":"hide","operator":"equals","compareValue":""},"disableUpdates":false,"type":"text"}},{"type":"shape","id":"73a5d022-e978-4f93-b1f1-7a499b761295","elementConfiguration":{"inheritDimensions":"inheritNone","width":"6.05 cm","height":"1.9 cm","binding":"UserProfile.EkstraLogo.ExtraLogoSix_PP_DCU_{{DocumentLanguage}}","disableUpdates":false,"type":"image"}},{"type":"shape","id":"7bbc64eb-bce8-418f-91ce-be0d0a80d063","elementConfiguration":{"inheritDimensions":"inheritWidth","width":"1.91 cm","binding":"UserProfile.Office.LogoH_PP_DCU","disableUpdates":false,"type":"image"}}],"transformationConfigurations":[{"colorTheme":"{{UserProfile.Office.ApplyColorTheme}}","originalColorThemeXml":"<a:clrScheme name=\"REGION H Hospital\" xmlns:a=\"http://schemas.openxmlformats.org/drawingml/2006/main\"><a:dk1><a:srgbClr val=\"333333\" /></a:dk1><a:lt1><a:srgbClr val=\"FFFFFF\" /></a:lt1><a:dk2><a:srgbClr val=\"575757\" /></a:dk2><a:lt2><a:srgbClr val=\"CCEBFA\" /></a:lt2><a:accent1><a:srgbClr val=\"99D7F6\" /></a:accent1><a:accent2><a:srgbClr val=\"333333\" /></a:accent2><a:accent3><a:srgbClr val=\"4DB9EF\" /></a:accent3><a:accent4><a:srgbClr val=\"666666\" /></a:accent4><a:accent5><a:srgbClr val=\"19A5EA\" /></a:accent5><a:accent6><a:srgbClr val=\"999999\" /></a:accent6><a:hlink><a:srgbClr val=\"0086CC\" /></a:hlink><a:folHlink><a:srgbClr val=\"808080\" /></a:folHlink></a:clrScheme>","disableUpdates":false,"type":"colorTheme"}],"templateName":"","templateDescription":"","enableDocumentContentUpdater":true,"version":"1.3"}]]></TemplafyTemplateConfiguration>
</file>

<file path=customXml/itemProps1.xml><?xml version="1.0" encoding="utf-8"?>
<ds:datastoreItem xmlns:ds="http://schemas.openxmlformats.org/officeDocument/2006/customXml" ds:itemID="{B518EF32-D7ED-4D8E-80D0-C33C01DB34BB}">
  <ds:schemaRefs/>
</ds:datastoreItem>
</file>

<file path=customXml/itemProps10.xml><?xml version="1.0" encoding="utf-8"?>
<ds:datastoreItem xmlns:ds="http://schemas.openxmlformats.org/officeDocument/2006/customXml" ds:itemID="{B70388C5-0C51-410F-A8E3-759DC12C96D6}">
  <ds:schemaRefs/>
</ds:datastoreItem>
</file>

<file path=customXml/itemProps2.xml><?xml version="1.0" encoding="utf-8"?>
<ds:datastoreItem xmlns:ds="http://schemas.openxmlformats.org/officeDocument/2006/customXml" ds:itemID="{1D7E9E62-33BB-4D1B-A60A-11F6213652CE}">
  <ds:schemaRefs/>
</ds:datastoreItem>
</file>

<file path=customXml/itemProps3.xml><?xml version="1.0" encoding="utf-8"?>
<ds:datastoreItem xmlns:ds="http://schemas.openxmlformats.org/officeDocument/2006/customXml" ds:itemID="{BE8F26EB-1153-4B98-AAC3-D117DA0F337D}">
  <ds:schemaRefs/>
</ds:datastoreItem>
</file>

<file path=customXml/itemProps4.xml><?xml version="1.0" encoding="utf-8"?>
<ds:datastoreItem xmlns:ds="http://schemas.openxmlformats.org/officeDocument/2006/customXml" ds:itemID="{0C7864D1-A1BE-47AD-A7AC-84FB79D52D9F}">
  <ds:schemaRefs/>
</ds:datastoreItem>
</file>

<file path=customXml/itemProps5.xml><?xml version="1.0" encoding="utf-8"?>
<ds:datastoreItem xmlns:ds="http://schemas.openxmlformats.org/officeDocument/2006/customXml" ds:itemID="{5DFC8546-DDC8-489F-B7A8-6D524B97984E}">
  <ds:schemaRefs/>
</ds:datastoreItem>
</file>

<file path=customXml/itemProps6.xml><?xml version="1.0" encoding="utf-8"?>
<ds:datastoreItem xmlns:ds="http://schemas.openxmlformats.org/officeDocument/2006/customXml" ds:itemID="{7FA764BE-93AE-4A1F-94F8-EB73EE3F6FA7}">
  <ds:schemaRefs/>
</ds:datastoreItem>
</file>

<file path=customXml/itemProps7.xml><?xml version="1.0" encoding="utf-8"?>
<ds:datastoreItem xmlns:ds="http://schemas.openxmlformats.org/officeDocument/2006/customXml" ds:itemID="{026957DE-A263-4C3E-96D4-107DEBA1D471}">
  <ds:schemaRefs/>
</ds:datastoreItem>
</file>

<file path=customXml/itemProps8.xml><?xml version="1.0" encoding="utf-8"?>
<ds:datastoreItem xmlns:ds="http://schemas.openxmlformats.org/officeDocument/2006/customXml" ds:itemID="{B0D2E709-FA3C-4E2D-A1F5-DD257C406372}">
  <ds:schemaRefs/>
</ds:datastoreItem>
</file>

<file path=customXml/itemProps9.xml><?xml version="1.0" encoding="utf-8"?>
<ds:datastoreItem xmlns:ds="http://schemas.openxmlformats.org/officeDocument/2006/customXml" ds:itemID="{978984FF-6C25-4FD4-85EA-2F9586C8CA61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523</Words>
  <Application>Microsoft Office PowerPoint</Application>
  <PresentationFormat>Widescreen</PresentationFormat>
  <Paragraphs>31</Paragraphs>
  <Slides>8</Slides>
  <Notes>8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1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8</vt:i4>
      </vt:variant>
    </vt:vector>
  </HeadingPairs>
  <TitlesOfParts>
    <vt:vector size="10" baseType="lpstr">
      <vt:lpstr>Arial</vt:lpstr>
      <vt:lpstr>REGION H Hospital PowerPoint Skabelon_DKfinal</vt:lpstr>
      <vt:lpstr>1-1-2-data til CSU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Kommentering 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1-1-2-data til CSU</dc:title>
  <dc:creator/>
  <cp:lastModifiedBy/>
  <cp:revision>48</cp:revision>
  <dcterms:created xsi:type="dcterms:W3CDTF">2015-01-13T08:58:59Z</dcterms:created>
  <dcterms:modified xsi:type="dcterms:W3CDTF">2021-12-06T10:09:48Z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 by:">
    <vt:lpwstr>www.skabelondesign.dk</vt:lpwstr>
  </property>
  <property fmtid="{D5CDD505-2E9C-101B-9397-08002B2CF9AE}" pid="3" name="TemplafyTimeStamp">
    <vt:lpwstr>2020-02-20T15:06:21.6934690Z</vt:lpwstr>
  </property>
  <property fmtid="{D5CDD505-2E9C-101B-9397-08002B2CF9AE}" pid="4" name="TemplafyTenantId">
    <vt:lpwstr>regionh</vt:lpwstr>
  </property>
  <property fmtid="{D5CDD505-2E9C-101B-9397-08002B2CF9AE}" pid="5" name="TemplafyTemplateId">
    <vt:lpwstr>636933321759797439</vt:lpwstr>
  </property>
  <property fmtid="{D5CDD505-2E9C-101B-9397-08002B2CF9AE}" pid="6" name="TemplafyUserProfileId">
    <vt:lpwstr>637146875817915195</vt:lpwstr>
  </property>
  <property fmtid="{D5CDD505-2E9C-101B-9397-08002B2CF9AE}" pid="7" name="TemplafyLanguageCode">
    <vt:lpwstr>da-DK</vt:lpwstr>
  </property>
</Properties>
</file>