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3"/>
  </p:sldMasterIdLst>
  <p:notesMasterIdLst>
    <p:notesMasterId r:id="rId20"/>
  </p:notesMasterIdLst>
  <p:sldIdLst>
    <p:sldId id="265" r:id="rId14"/>
    <p:sldId id="257" r:id="rId15"/>
    <p:sldId id="261" r:id="rId16"/>
    <p:sldId id="266" r:id="rId17"/>
    <p:sldId id="267" r:id="rId18"/>
    <p:sldId id="269" r:id="rId1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3B3"/>
    <a:srgbClr val="565656"/>
    <a:srgbClr val="1F4A60"/>
    <a:srgbClr val="009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howGuides="1">
      <p:cViewPr varScale="1">
        <p:scale>
          <a:sx n="110" d="100"/>
          <a:sy n="110" d="100"/>
        </p:scale>
        <p:origin x="576" y="102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Master" Target="slideMasters/slideMaster1.xml"/><Relationship Id="rId18" Type="http://schemas.openxmlformats.org/officeDocument/2006/relationships/slide" Target="slides/slide5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tableStyles" Target="tableStyles.xml"/><Relationship Id="rId5" Type="http://schemas.openxmlformats.org/officeDocument/2006/relationships/customXml" Target="../customXml/item5.xml"/><Relationship Id="rId15" Type="http://schemas.openxmlformats.org/officeDocument/2006/relationships/slide" Target="slides/slide2.xml"/><Relationship Id="rId23" Type="http://schemas.openxmlformats.org/officeDocument/2006/relationships/theme" Target="theme/theme1.xml"/><Relationship Id="rId10" Type="http://schemas.openxmlformats.org/officeDocument/2006/relationships/customXml" Target="../customXml/item10.xml"/><Relationship Id="rId19" Type="http://schemas.openxmlformats.org/officeDocument/2006/relationships/slide" Target="slides/slide6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EB28D1-58D8-4EBA-AD4A-3097FCE67AD9}" type="datetimeFigureOut">
              <a:rPr lang="da-DK" smtClean="0"/>
              <a:t>17-01-2022</a:t>
            </a:fld>
            <a:endParaRPr lang="da-DK" dirty="0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dirty="0"/>
              <a:t>Klik for at redigere i master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91502-756A-4244-B8CC-0FD4F7A5EFF5}" type="slidenum">
              <a:rPr lang="da-DK" smtClean="0"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42771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1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45021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91502-756A-4244-B8CC-0FD4F7A5EFF5}" type="slidenum">
              <a:rPr lang="da-DK" smtClean="0"/>
              <a:t>2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782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5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302492361" name="image" descr="{&quot;templafy&quot;:{&quot;id&quot;:&quot;79f6ab05-1eb3-43b1-a578-908864281f3f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916431561" name="image" descr="{&quot;templafy&quot;:{&quot;id&quot;:&quot;1c8603ac-bf8e-4281-bf5e-45044c07e20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a417fa0e-00ea-4e27-a7e7-7e0789217e82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f5906f67-92b0-4477-8039-392dea189029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731875791" name="image" descr="{&quot;templafy&quot;:{&quot;id&quot;:&quot;f00c9ebf-3a15-4f18-8f47-2f27cbddb25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91883341" name="image" descr="{&quot;templafy&quot;:{&quot;id&quot;:&quot;db447f6f-704a-49a8-b048-4c5e1a386bf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25383591" name="image" descr="{&quot;templafy&quot;:{&quot;id&quot;:&quot;375d3553-f0fa-4db0-8bac-354edb063548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b580432b-7d5c-410d-85ed-33355fd305ce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29" name="text" descr="{&quot;templafy&quot;:{&quot;id&quot;:&quot;6550b62b-0612-49df-ab70-1c4a893d1071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30" name="text" descr="{&quot;templafy&quot;:{&quot;id&quot;:&quot;15a66e9e-c58b-47f0-80e7-5ac93711f173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591d8a7a-9f99-42d8-836e-4f9c39476b40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771324339" name="image" descr="{&quot;templafy&quot;:{&quot;id&quot;:&quot;e9d07c4f-6e68-417d-9f3a-f8b496be3d2b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E55E047F-2AFD-4BEC-B4DB-DCB9462504F9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235521065" name="image" descr="{&quot;templafy&quot;:{&quot;id&quot;:&quot;3812601c-e93c-4964-8ab6-d5fa4941ebc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5FD13A4-D9BD-4B21-9B2C-0F540E45261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478134570" name="image" descr="{&quot;templafy&quot;:{&quot;id&quot;:&quot;a55f572c-58dd-480c-8d68-f8e10bf2d24b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407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/3 billede og 2/3 tekstf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5147999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2AF5AB9-1CB1-496F-9EC0-8AEA03F4AD6D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920C77BC-0619-4B83-AE63-F3B07DBCC2C6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3C6D3D0-36E3-4258-918C-894C1CE2B9DA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3cbb3441-2a72-4479-a383-5c83d547ebb1&quot;}}" title="UserProfile.Office.Virksomhed_{{DocumentLanguage}}">
            <a:extLst>
              <a:ext uri="{FF2B5EF4-FFF2-40B4-BE49-F238E27FC236}">
                <a16:creationId xmlns:a16="http://schemas.microsoft.com/office/drawing/2014/main" id="{094D48D1-3A36-4256-98E2-3E09E16F961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487481e6-e4bf-44c8-8eba-ce3b1b716c2c&quot;}}" title="UserProfile.CenterFreeText">
            <a:extLst>
              <a:ext uri="{FF2B5EF4-FFF2-40B4-BE49-F238E27FC236}">
                <a16:creationId xmlns:a16="http://schemas.microsoft.com/office/drawing/2014/main" id="{4A81FBCC-2D00-40FA-A91D-C1C678FFE578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1" name="text" descr="{&quot;templafy&quot;:{&quot;id&quot;:&quot;f240290f-f25c-465c-9839-ad4b98c4df9c&quot;}}" hidden="1" title="UserProfile.Centers.Center_{{DocumentLanguage}}">
            <a:extLst>
              <a:ext uri="{FF2B5EF4-FFF2-40B4-BE49-F238E27FC236}">
                <a16:creationId xmlns:a16="http://schemas.microsoft.com/office/drawing/2014/main" id="{A4EBEBF1-96B2-4FD9-9A1F-0DC4B6399BD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2bf0589f-3819-45c7-9786-e12e8a007ea7&quot;}}" title="Form.PresentationTitle">
            <a:extLst>
              <a:ext uri="{FF2B5EF4-FFF2-40B4-BE49-F238E27FC236}">
                <a16:creationId xmlns:a16="http://schemas.microsoft.com/office/drawing/2014/main" id="{27955C15-87DF-44D3-BB7F-46DF20BDC193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63631573" name="image" descr="{&quot;templafy&quot;:{&quot;id&quot;:&quot;a39e6eec-7496-45d9-8370-3caf85bfb93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965899449" name="image" descr="{&quot;templafy&quot;:{&quot;id&quot;:&quot;fa8878ee-11c6-4fcb-abd8-be29dc3162b9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3FF75CF8-876B-4249-86E6-24AEDF5729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90838402" name="image" descr="{&quot;templafy&quot;:{&quot;id&quot;:&quot;3f978f8a-3d37-471b-b2af-38550fd593b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04050595" name="image" descr="{&quot;templafy&quot;:{&quot;id&quot;:&quot;756c21ac-3185-490d-928b-20f0c0d8179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824523942" name="image" descr="{&quot;templafy&quot;:{&quot;id&quot;:&quot;51c484af-0782-4751-9c78-c61510a74f5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c6df020d-f99c-4fbf-86d3-121b0e894bbc&quot;}}" title="UserProfile.Name">
            <a:extLst>
              <a:ext uri="{FF2B5EF4-FFF2-40B4-BE49-F238E27FC236}">
                <a16:creationId xmlns:a16="http://schemas.microsoft.com/office/drawing/2014/main" id="{91271CC7-CBC0-4401-960C-8A2FB37DB8C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7" name="text" descr="{&quot;templafy&quot;:{&quot;id&quot;:&quot;bc9b0cc7-50b1-40f2-a21a-518c978e7315&quot;}}" hidden="1" title="Form.Manuel_dato">
            <a:extLst>
              <a:ext uri="{FF2B5EF4-FFF2-40B4-BE49-F238E27FC236}">
                <a16:creationId xmlns:a16="http://schemas.microsoft.com/office/drawing/2014/main" id="{EF71415C-C868-4AF0-9233-D343B0457C65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905742092" name="image" descr="{&quot;templafy&quot;:{&quot;id&quot;:&quot;0096393e-1f14-47b4-87de-aa3b983e5a8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1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/3 tekstfelt og 1/3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F414A781-E1EA-496D-8900-B19CC30039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7" y="872078"/>
            <a:ext cx="10137776" cy="82691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  <a:endParaRPr lang="en-GB" dirty="0"/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1362637" y="1989138"/>
            <a:ext cx="6356613" cy="3495675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8000748" y="1974850"/>
            <a:ext cx="3503865" cy="3509963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C9C0B2A7-3DFE-4CC8-8BE3-61DAC66F5EC8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514F3406-1C02-480E-802F-F1D258D79D7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2963BFD-3A41-4FEB-A354-A722F8187462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4" name="text" descr="{&quot;templafy&quot;:{&quot;id&quot;:&quot;8613f6b0-0323-4109-b47f-f3554e18ceb9&quot;}}" title="UserProfile.Office.Virksomhed_{{DocumentLanguage}}">
            <a:extLst>
              <a:ext uri="{FF2B5EF4-FFF2-40B4-BE49-F238E27FC236}">
                <a16:creationId xmlns:a16="http://schemas.microsoft.com/office/drawing/2014/main" id="{A9AA1974-621E-41C6-B8A0-AB3BFE46445E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5" name="text" descr="{&quot;templafy&quot;:{&quot;id&quot;:&quot;85db55e6-458b-481d-9408-463234bfcea3&quot;}}" title="UserProfile.CenterFreeText">
            <a:extLst>
              <a:ext uri="{FF2B5EF4-FFF2-40B4-BE49-F238E27FC236}">
                <a16:creationId xmlns:a16="http://schemas.microsoft.com/office/drawing/2014/main" id="{226DD646-CDFB-498F-AD59-3799A441C707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6" name="text" descr="{&quot;templafy&quot;:{&quot;id&quot;:&quot;36014283-89cf-40e7-b10d-896b960fe66b&quot;}}" hidden="1" title="UserProfile.Centers.Center_{{DocumentLanguage}}">
            <a:extLst>
              <a:ext uri="{FF2B5EF4-FFF2-40B4-BE49-F238E27FC236}">
                <a16:creationId xmlns:a16="http://schemas.microsoft.com/office/drawing/2014/main" id="{55FBE99C-ABCF-43A8-91A8-908FE2CE9FC9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8" name="text" descr="{&quot;templafy&quot;:{&quot;id&quot;:&quot;c25d615f-c77d-45fc-98e3-9e427daf875b&quot;}}" title="Form.PresentationTitle">
            <a:extLst>
              <a:ext uri="{FF2B5EF4-FFF2-40B4-BE49-F238E27FC236}">
                <a16:creationId xmlns:a16="http://schemas.microsoft.com/office/drawing/2014/main" id="{844659C8-9E78-4147-A1B5-86DCA238C0DB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448724868" name="image" descr="{&quot;templafy&quot;:{&quot;id&quot;:&quot;dbcdf9a9-5347-416b-ae7e-68252ff76fd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2041157179" name="image" descr="{&quot;templafy&quot;:{&quot;id&quot;:&quot;928259b6-8dd7-40e2-990b-c56de7ea489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6" name="Region">
            <a:extLst>
              <a:ext uri="{FF2B5EF4-FFF2-40B4-BE49-F238E27FC236}">
                <a16:creationId xmlns:a16="http://schemas.microsoft.com/office/drawing/2014/main" id="{24C82E6E-6877-4E15-AFED-98065C94C16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818401482" name="image" descr="{&quot;templafy&quot;:{&quot;id&quot;:&quot;dea09ea3-de36-49cc-be77-4b105dbdde0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47876574" name="image" descr="{&quot;templafy&quot;:{&quot;id&quot;:&quot;98accfd7-65be-4f30-8586-8508c3b76ae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61087237" name="image" descr="{&quot;templafy&quot;:{&quot;id&quot;:&quot;17d2b0de-711d-475e-8c79-bc1378a0356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0" name="text" descr="{&quot;templafy&quot;:{&quot;id&quot;:&quot;a91bff52-f5b0-451d-8121-048055ce9776&quot;}}" title="UserProfile.Name">
            <a:extLst>
              <a:ext uri="{FF2B5EF4-FFF2-40B4-BE49-F238E27FC236}">
                <a16:creationId xmlns:a16="http://schemas.microsoft.com/office/drawing/2014/main" id="{555E8161-E3E7-4EB8-85AB-CA766020B23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1" name="text" descr="{&quot;templafy&quot;:{&quot;id&quot;:&quot;e9c03596-ba49-4d5c-b2b2-97b92aad4221&quot;}}" hidden="1" title="Form.Manuel_dato">
            <a:extLst>
              <a:ext uri="{FF2B5EF4-FFF2-40B4-BE49-F238E27FC236}">
                <a16:creationId xmlns:a16="http://schemas.microsoft.com/office/drawing/2014/main" id="{BC3CDEBC-4D98-43C9-A1ED-05AB4D332A6F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81334215" name="image" descr="{&quot;templafy&quot;:{&quot;id&quot;:&quot;39f970a3-b96a-4782-baeb-e4de4cb8745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51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dt billed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Pladsholder til billede 2">
            <a:extLst>
              <a:ext uri="{FF2B5EF4-FFF2-40B4-BE49-F238E27FC236}">
                <a16:creationId xmlns:a16="http://schemas.microsoft.com/office/drawing/2014/main" id="{C870A587-0A3A-42CA-9458-234900FF9E4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0" y="1"/>
            <a:ext cx="12191999" cy="6858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</p:spTree>
    <p:extLst>
      <p:ext uri="{BB962C8B-B14F-4D97-AF65-F5344CB8AC3E}">
        <p14:creationId xmlns:p14="http://schemas.microsoft.com/office/powerpoint/2010/main" val="2509357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2328863"/>
            <a:ext cx="10137775" cy="3155951"/>
          </a:xfrm>
        </p:spPr>
        <p:txBody>
          <a:bodyPr anchor="t" anchorCtr="0"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193136718" name="image" descr="{&quot;templafy&quot;:{&quot;id&quot;:&quot;12ee9efe-4af9-4ffe-b607-18f0dc59342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b42612dc-8fce-4284-b721-03774164ddb2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Bispebjerg og Frederiksberg Hospital</a:t>
            </a:r>
          </a:p>
        </p:txBody>
      </p:sp>
      <p:sp>
        <p:nvSpPr>
          <p:cNvPr id="17" name="text" descr="{&quot;templafy&quot;:{&quot;id&quot;:&quot;93a35164-1306-4a4b-92e8-39c410d7928d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Ortopædkirurgisk Afdeling M</a:t>
            </a:r>
          </a:p>
        </p:txBody>
      </p:sp>
      <p:sp>
        <p:nvSpPr>
          <p:cNvPr id="19" name="text" descr="{&quot;templafy&quot;:{&quot;id&quot;:&quot;f3d645ec-d77e-49b6-bb5c-ac08f30860af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f0291c44-de32-4252-8db3-9b3d7e44c9c3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200806875" name="image" descr="{&quot;templafy&quot;:{&quot;id&quot;:&quot;841dd331-e547-4688-ac0d-00a84d041bf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578268020" name="image" descr="{&quot;templafy&quot;:{&quot;id&quot;:&quot;88d39a1f-1231-45fd-9cb2-20b07c637713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852db14b-7e97-4acf-ae68-6d10348a1b23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Henrik Palm</a:t>
            </a:r>
          </a:p>
        </p:txBody>
      </p:sp>
      <p:sp>
        <p:nvSpPr>
          <p:cNvPr id="30" name="text" descr="{&quot;templafy&quot;:{&quot;id&quot;:&quot;34b80d51-268d-47e7-8794-0d68c07b36a7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pic>
        <p:nvPicPr>
          <p:cNvPr id="1127918166" name="image" descr="{&quot;templafy&quot;:{&quot;id&quot;:&quot;a36a5f67-42ea-4ddb-ad58-0dc5a8794f3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18" name="Rektangel 17">
            <a:extLst>
              <a:ext uri="{FF2B5EF4-FFF2-40B4-BE49-F238E27FC236}">
                <a16:creationId xmlns:a16="http://schemas.microsoft.com/office/drawing/2014/main" id="{6FD4C43F-4081-4BC5-87EE-BACD7BEA5FCB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2118941605" name="image" descr="{&quot;templafy&quot;:{&quot;id&quot;:&quot;4220aff4-ef7e-45b4-848d-2f672c745ef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542701"/>
            <a:ext cx="687600" cy="687600"/>
          </a:xfrm>
          <a:prstGeom prst="rect">
            <a:avLst/>
          </a:prstGeom>
        </p:spPr>
      </p:pic>
      <p:pic>
        <p:nvPicPr>
          <p:cNvPr id="25" name="Region">
            <a:extLst>
              <a:ext uri="{FF2B5EF4-FFF2-40B4-BE49-F238E27FC236}">
                <a16:creationId xmlns:a16="http://schemas.microsoft.com/office/drawing/2014/main" id="{53844F14-517A-4B48-AF56-A237DD5C57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8108"/>
            <a:ext cx="116417" cy="594784"/>
          </a:xfrm>
          <a:prstGeom prst="rect">
            <a:avLst/>
          </a:prstGeom>
        </p:spPr>
      </p:pic>
      <p:pic>
        <p:nvPicPr>
          <p:cNvPr id="1710375595" name="image" descr="{&quot;templafy&quot;:{&quot;id&quot;:&quot;880d74c1-26de-4407-953f-d5df1dd36bbe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25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 st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3" name="Rektangel 22">
            <a:extLst>
              <a:ext uri="{FF2B5EF4-FFF2-40B4-BE49-F238E27FC236}">
                <a16:creationId xmlns:a16="http://schemas.microsoft.com/office/drawing/2014/main" id="{946ACD3F-77FE-46A7-B7B8-79E4AD64EA4A}"/>
              </a:ext>
            </a:extLst>
          </p:cNvPr>
          <p:cNvSpPr/>
          <p:nvPr userDrawn="1"/>
        </p:nvSpPr>
        <p:spPr>
          <a:xfrm>
            <a:off x="0" y="0"/>
            <a:ext cx="7464151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6" name="text" descr="{&quot;templafy&quot;:{&quot;id&quot;:&quot;d68620ae-9c75-46be-a065-61dd7b5c1a93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Bispebjerg og Frederiksberg Hospital</a:t>
            </a:r>
          </a:p>
        </p:txBody>
      </p:sp>
      <p:sp>
        <p:nvSpPr>
          <p:cNvPr id="17" name="text" descr="{&quot;templafy&quot;:{&quot;id&quot;:&quot;cc0c63b5-2e22-4ad6-8911-6d7b928320b7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Ortopædkirurgisk Afdeling M</a:t>
            </a:r>
          </a:p>
        </p:txBody>
      </p:sp>
      <p:sp>
        <p:nvSpPr>
          <p:cNvPr id="19" name="text" descr="{&quot;templafy&quot;:{&quot;id&quot;:&quot;d61a3a3a-49a9-4754-9794-6dfb463cbef1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22" name="text" descr="{&quot;templafy&quot;:{&quot;id&quot;:&quot;058160d9-4873-4461-99dd-4a8a160ce8dc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947498623" name="image" descr="{&quot;templafy&quot;:{&quot;id&quot;:&quot;a3a1bdfe-905f-4e0b-8a5e-b4c9cff03d7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394029209" name="image" descr="{&quot;templafy&quot;:{&quot;id&quot;:&quot;aaef92d9-502c-49ef-8e0d-7218c7b4c065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7f9b1835-f725-4c9f-ba3e-08719bba405a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Henrik Palm</a:t>
            </a:r>
          </a:p>
        </p:txBody>
      </p:sp>
      <p:sp>
        <p:nvSpPr>
          <p:cNvPr id="30" name="text" descr="{&quot;templafy&quot;:{&quot;id&quot;:&quot;4a61c3ba-123f-4c55-acb3-1446f09e78b4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32" name="Titel 1">
            <a:extLst>
              <a:ext uri="{FF2B5EF4-FFF2-40B4-BE49-F238E27FC236}">
                <a16:creationId xmlns:a16="http://schemas.microsoft.com/office/drawing/2014/main" id="{4CDF0DB2-1037-4B3D-9866-85FC4F8951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6836" y="872078"/>
            <a:ext cx="5209234" cy="82691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teksten vokser opad </a:t>
            </a:r>
            <a:endParaRPr lang="en-GB" dirty="0"/>
          </a:p>
        </p:txBody>
      </p:sp>
      <p:sp>
        <p:nvSpPr>
          <p:cNvPr id="33" name="Pladsholder til billede 2">
            <a:extLst>
              <a:ext uri="{FF2B5EF4-FFF2-40B4-BE49-F238E27FC236}">
                <a16:creationId xmlns:a16="http://schemas.microsoft.com/office/drawing/2014/main" id="{E4E17A79-F37E-41DA-B54E-BEA03CB50E1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464150" y="0"/>
            <a:ext cx="4723729" cy="6857447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34" name="Pladsholder til indhold 2">
            <a:extLst>
              <a:ext uri="{FF2B5EF4-FFF2-40B4-BE49-F238E27FC236}">
                <a16:creationId xmlns:a16="http://schemas.microsoft.com/office/drawing/2014/main" id="{4F6C9FCB-BFA0-43B3-A8D2-73B806091F79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366836" y="2006069"/>
            <a:ext cx="5213351" cy="3831675"/>
          </a:xfrm>
        </p:spPr>
        <p:txBody>
          <a:bodyPr/>
          <a:lstStyle>
            <a:lvl1pPr marL="270000" indent="-270000">
              <a:defRPr baseline="0">
                <a:solidFill>
                  <a:schemeClr val="bg1"/>
                </a:solidFill>
              </a:defRPr>
            </a:lvl1pPr>
            <a:lvl2pPr marL="630000" indent="-270000">
              <a:defRPr>
                <a:solidFill>
                  <a:schemeClr val="bg1"/>
                </a:solidFill>
              </a:defRPr>
            </a:lvl2pPr>
            <a:lvl3pPr marL="936000" indent="-234000">
              <a:defRPr>
                <a:solidFill>
                  <a:schemeClr val="bg1"/>
                </a:solidFill>
              </a:defRPr>
            </a:lvl3pPr>
            <a:lvl4pPr marL="1296000" indent="-216000">
              <a:defRPr>
                <a:solidFill>
                  <a:schemeClr val="bg1"/>
                </a:solidFill>
              </a:defRPr>
            </a:lvl4pPr>
            <a:lvl5pPr marL="1656000" indent="-216000">
              <a:defRPr>
                <a:solidFill>
                  <a:schemeClr val="bg1"/>
                </a:solidFill>
              </a:defRPr>
            </a:lvl5pPr>
            <a:lvl6pPr marL="1998000" indent="-180000">
              <a:defRPr>
                <a:solidFill>
                  <a:schemeClr val="bg1"/>
                </a:solidFill>
              </a:defRPr>
            </a:lvl6pPr>
            <a:lvl7pPr marL="2358000" indent="-180000">
              <a:defRPr>
                <a:solidFill>
                  <a:schemeClr val="bg1"/>
                </a:solidFill>
              </a:defRPr>
            </a:lvl7pPr>
            <a:lvl8pPr marL="2718000" indent="-180000">
              <a:defRPr>
                <a:solidFill>
                  <a:schemeClr val="bg1"/>
                </a:solidFill>
              </a:defRPr>
            </a:lvl8pPr>
            <a:lvl9pPr marL="2718000" indent="-180000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pic>
        <p:nvPicPr>
          <p:cNvPr id="625749217" name="image" descr="{&quot;templafy&quot;:{&quot;id&quot;:&quot;0c7304ea-d5d9-4708-9aae-344410e6277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79547721" name="image" descr="{&quot;templafy&quot;:{&quot;id&quot;:&quot;6e1645b4-b243-4354-821d-29b79f3d3f0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226638851" name="image" descr="{&quot;templafy&quot;:{&quot;id&quot;:&quot;79be18c6-fab6-4813-92fd-5b25b86e060f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7" name="Region">
            <a:extLst>
              <a:ext uri="{FF2B5EF4-FFF2-40B4-BE49-F238E27FC236}">
                <a16:creationId xmlns:a16="http://schemas.microsoft.com/office/drawing/2014/main" id="{55A8AFF3-487B-4DB0-800C-166C195F23C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623074242" name="image" descr="{&quot;templafy&quot;:{&quot;id&quot;:&quot;9f3bafec-4c3b-4342-989a-319ae5b3b43c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001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1ADD90D0-F6A3-4F85-A196-6E7F39CAA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84A09467-3A38-402F-9ED6-D89FA586B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ADB719-CE50-4868-A2BA-4256CC1D4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865931561" name="image" descr="{&quot;templafy&quot;:{&quot;id&quot;:&quot;6bc9cbdd-993d-4b23-bf4d-e5b7328a9d1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315920910" name="image" descr="{&quot;templafy&quot;:{&quot;id&quot;:&quot;89ccdde5-ac28-4829-abfc-c8e3cab80123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0" name="Region">
            <a:extLst>
              <a:ext uri="{FF2B5EF4-FFF2-40B4-BE49-F238E27FC236}">
                <a16:creationId xmlns:a16="http://schemas.microsoft.com/office/drawing/2014/main" id="{F7978959-2DB0-44DD-987A-82DCD344EDE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sp>
        <p:nvSpPr>
          <p:cNvPr id="11" name="text" descr="{&quot;templafy&quot;:{&quot;id&quot;:&quot;753abe00-0bab-4cbd-81f7-251a6500c302&quot;}}" title="UserProfile.Office.Virksomhed_{{DocumentLanguage}}">
            <a:extLst>
              <a:ext uri="{FF2B5EF4-FFF2-40B4-BE49-F238E27FC236}">
                <a16:creationId xmlns:a16="http://schemas.microsoft.com/office/drawing/2014/main" id="{B4D4DF00-AF3E-4DC7-ABCD-B4BE3CF93D63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2" name="text" descr="{&quot;templafy&quot;:{&quot;id&quot;:&quot;d20ade7a-939d-4041-8aad-439bde463385&quot;}}" title="UserProfile.CenterFreeText">
            <a:extLst>
              <a:ext uri="{FF2B5EF4-FFF2-40B4-BE49-F238E27FC236}">
                <a16:creationId xmlns:a16="http://schemas.microsoft.com/office/drawing/2014/main" id="{F46AE864-C9BA-42F1-BDB3-A7972E5A9F46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600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3" name="text" descr="{&quot;templafy&quot;:{&quot;id&quot;:&quot;c032b2eb-359f-4295-b955-9e2046f96d1d&quot;}}" hidden="1" title="UserProfile.Centers.Center_{{DocumentLanguage}}">
            <a:extLst>
              <a:ext uri="{FF2B5EF4-FFF2-40B4-BE49-F238E27FC236}">
                <a16:creationId xmlns:a16="http://schemas.microsoft.com/office/drawing/2014/main" id="{69118E20-973C-46A3-AAC4-295762DCC1E1}"/>
              </a:ext>
            </a:extLst>
          </p:cNvPr>
          <p:cNvSpPr txBox="1">
            <a:spLocks/>
          </p:cNvSpPr>
          <p:nvPr userDrawn="1"/>
        </p:nvSpPr>
        <p:spPr>
          <a:xfrm>
            <a:off x="1366838" y="417578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c7b03826-58a4-4ba2-a582-bc2086b66bb5&quot;}}" title="Form.PresentationTitle">
            <a:extLst>
              <a:ext uri="{FF2B5EF4-FFF2-40B4-BE49-F238E27FC236}">
                <a16:creationId xmlns:a16="http://schemas.microsoft.com/office/drawing/2014/main" id="{C47B8F7A-A89D-4C0E-9C22-3FFB44C7AD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22751508" name="image" descr="{&quot;templafy&quot;:{&quot;id&quot;:&quot;51341ef4-dbe9-4dce-b7fd-01399042204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86812367" name="image" descr="{&quot;templafy&quot;:{&quot;id&quot;:&quot;22886eb9-5acc-4262-a5d1-e079cfe8879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346835828" name="image" descr="{&quot;templafy&quot;:{&quot;id&quot;:&quot;e1b07f6d-b721-4619-ad81-d5299187cdf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17" name="text" descr="{&quot;templafy&quot;:{&quot;id&quot;:&quot;08e1213b-af2c-4c50-aad3-b0cffe77b4ff&quot;}}" title="UserProfile.Name">
            <a:extLst>
              <a:ext uri="{FF2B5EF4-FFF2-40B4-BE49-F238E27FC236}">
                <a16:creationId xmlns:a16="http://schemas.microsoft.com/office/drawing/2014/main" id="{3D127054-B0BA-42D5-B9B5-3029C95093B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18" name="text" descr="{&quot;templafy&quot;:{&quot;id&quot;:&quot;37379159-0fe4-4a9b-915b-8f592422ad4b&quot;}}" hidden="1" title="Form.Manuel_dato">
            <a:extLst>
              <a:ext uri="{FF2B5EF4-FFF2-40B4-BE49-F238E27FC236}">
                <a16:creationId xmlns:a16="http://schemas.microsoft.com/office/drawing/2014/main" id="{135BC48F-12FB-4B9D-AF58-8793099603C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590349673" name="image" descr="{&quot;templafy&quot;:{&quot;id&quot;:&quot;034603b4-5ce6-4688-ae79-f5dabf7e5e5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6192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 userDrawn="1"/>
        </p:nvSpPr>
        <p:spPr>
          <a:xfrm>
            <a:off x="0" y="0"/>
            <a:ext cx="12191423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9" name="Rektangel 28">
            <a:extLst>
              <a:ext uri="{FF2B5EF4-FFF2-40B4-BE49-F238E27FC236}">
                <a16:creationId xmlns:a16="http://schemas.microsoft.com/office/drawing/2014/main" id="{AB805BE9-6F51-4341-9FCD-D36438E5A89E}"/>
              </a:ext>
            </a:extLst>
          </p:cNvPr>
          <p:cNvSpPr/>
          <p:nvPr userDrawn="1"/>
        </p:nvSpPr>
        <p:spPr>
          <a:xfrm>
            <a:off x="11514880" y="1"/>
            <a:ext cx="68356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732129238" name="image" descr="{&quot;templafy&quot;:{&quot;id&quot;:&quot;05260bc9-395f-4861-abcf-f56f00a20241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1016733"/>
            <a:ext cx="10137775" cy="1312131"/>
          </a:xfrm>
        </p:spPr>
        <p:txBody>
          <a:bodyPr/>
          <a:lstStyle>
            <a:lvl1pPr>
              <a:lnSpc>
                <a:spcPct val="85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7" y="258561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Font typeface="Arial" panose="020B0604020202020204" pitchFamily="34" charset="0"/>
              <a:buNone/>
              <a:defRPr sz="1600" baseline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1366837" y="3490922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8" name="Pladsholder til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6304551" y="25848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sp>
        <p:nvSpPr>
          <p:cNvPr id="19" name="Pladsholder til tekst5"/>
          <p:cNvSpPr>
            <a:spLocks noGrp="1"/>
          </p:cNvSpPr>
          <p:nvPr>
            <p:ph type="body" sz="quarter" idx="18" hasCustomPrompt="1"/>
          </p:nvPr>
        </p:nvSpPr>
        <p:spPr>
          <a:xfrm>
            <a:off x="6304551" y="3492000"/>
            <a:ext cx="4644000" cy="648000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324000">
              <a:defRPr sz="1600">
                <a:solidFill>
                  <a:schemeClr val="bg1"/>
                </a:solidFill>
              </a:defRPr>
            </a:lvl3pPr>
            <a:lvl4pPr marL="540000">
              <a:defRPr lang="da-DK" sz="14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Tak tekst 16pt i to eller max 3 linjer</a:t>
            </a:r>
          </a:p>
        </p:txBody>
      </p:sp>
      <p:pic>
        <p:nvPicPr>
          <p:cNvPr id="219676052" name="image" descr="{&quot;templafy&quot;:{&quot;id&quot;:&quot;6b6d76a9-1026-4435-876f-13c7a1e7aab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806975"/>
            <a:ext cx="687600" cy="687600"/>
          </a:xfrm>
          <a:prstGeom prst="rect">
            <a:avLst/>
          </a:prstGeom>
        </p:spPr>
      </p:pic>
      <p:pic>
        <p:nvPicPr>
          <p:cNvPr id="32" name="Region">
            <a:extLst>
              <a:ext uri="{FF2B5EF4-FFF2-40B4-BE49-F238E27FC236}">
                <a16:creationId xmlns:a16="http://schemas.microsoft.com/office/drawing/2014/main" id="{7DBE4519-D315-4551-8FFF-23278A41F7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4852382"/>
            <a:ext cx="116417" cy="594784"/>
          </a:xfrm>
          <a:prstGeom prst="rect">
            <a:avLst/>
          </a:prstGeom>
        </p:spPr>
      </p:pic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4E5C5C65-92B8-4B3F-BE1B-63180EB0E183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908E025-A0FB-4A57-BEE6-3B848F4574F7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89C57-8555-49A1-8F50-00267BCA1260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47891550" name="image" descr="{&quot;templafy&quot;:{&quot;id&quot;:&quot;03c63f3d-3927-4355-b9d9-026267866f5c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24" name="text" descr="{&quot;templafy&quot;:{&quot;id&quot;:&quot;03b68409-5014-4efe-a282-ff13aa22f405&quot;}}" title="UserProfile.Office.Virksomhed_{{DocumentLanguage}}">
            <a:extLst>
              <a:ext uri="{FF2B5EF4-FFF2-40B4-BE49-F238E27FC236}">
                <a16:creationId xmlns:a16="http://schemas.microsoft.com/office/drawing/2014/main" id="{B86E3A09-07D7-4572-B9B4-424492595535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bg1"/>
                </a:solidFill>
              </a:rPr>
              <a:t>Bispebjerg og Frederiksberg Hospital</a:t>
            </a:r>
          </a:p>
        </p:txBody>
      </p:sp>
      <p:sp>
        <p:nvSpPr>
          <p:cNvPr id="27" name="text" descr="{&quot;templafy&quot;:{&quot;id&quot;:&quot;25266656-86ff-49d5-84a0-78a9fe64cf55&quot;}}" title="UserProfile.CenterFreeText">
            <a:extLst>
              <a:ext uri="{FF2B5EF4-FFF2-40B4-BE49-F238E27FC236}">
                <a16:creationId xmlns:a16="http://schemas.microsoft.com/office/drawing/2014/main" id="{5F299E72-7220-4037-A022-AB131B48EEA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chemeClr val="bg1"/>
                </a:solidFill>
              </a:rPr>
              <a:t>Ortopædkirurgisk Afdeling M</a:t>
            </a:r>
          </a:p>
        </p:txBody>
      </p:sp>
      <p:sp>
        <p:nvSpPr>
          <p:cNvPr id="28" name="text" descr="{&quot;templafy&quot;:{&quot;id&quot;:&quot;6f657f48-8e23-48d5-91c4-545f4e1b3c8e&quot;}}" hidden="1" title="UserProfile.Centers.Center_{{DocumentLanguage}}">
            <a:extLst>
              <a:ext uri="{FF2B5EF4-FFF2-40B4-BE49-F238E27FC236}">
                <a16:creationId xmlns:a16="http://schemas.microsoft.com/office/drawing/2014/main" id="{E470E0A8-A54B-4294-8741-350F4F6D0CD1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chemeClr val="bg1"/>
              </a:solidFill>
            </a:endParaRPr>
          </a:p>
        </p:txBody>
      </p:sp>
      <p:sp>
        <p:nvSpPr>
          <p:cNvPr id="36" name="text" descr="{&quot;templafy&quot;:{&quot;id&quot;:&quot;b2768b8b-eeaf-45cb-ab77-c45b11bafc29&quot;}}" title="Form.PresentationTitle">
            <a:extLst>
              <a:ext uri="{FF2B5EF4-FFF2-40B4-BE49-F238E27FC236}">
                <a16:creationId xmlns:a16="http://schemas.microsoft.com/office/drawing/2014/main" id="{AC371463-26EB-4629-B7E5-E75885298EA4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755116446" name="image" descr="{&quot;templafy&quot;:{&quot;id&quot;:&quot;4e3a529b-8d93-4a61-9137-b41ef0491b90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907083432" name="image" descr="{&quot;templafy&quot;:{&quot;id&quot;:&quot;56f93d80-f955-4555-9d51-b18d141e073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cd32abab-7102-4370-9e5c-52530c5859e6&quot;}}" title="UserProfile.Name">
            <a:extLst>
              <a:ext uri="{FF2B5EF4-FFF2-40B4-BE49-F238E27FC236}">
                <a16:creationId xmlns:a16="http://schemas.microsoft.com/office/drawing/2014/main" id="{2D9BE457-D838-4671-A534-D2113083B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30" name="text" descr="{&quot;templafy&quot;:{&quot;id&quot;:&quot;3a597708-8a78-49e6-ad09-d03dbf59875e&quot;}}" hidden="1" title="Form.Manuel_dato">
            <a:extLst>
              <a:ext uri="{FF2B5EF4-FFF2-40B4-BE49-F238E27FC236}">
                <a16:creationId xmlns:a16="http://schemas.microsoft.com/office/drawing/2014/main" id="{22340F70-8ECE-4613-ADC1-E4F33D756A1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120704900" name="image" descr="{&quot;templafy&quot;:{&quot;id&quot;:&quot;ae68a152-4c9b-49e9-b1d1-01628f2d77e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027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ast overskrift"/>
          <p:cNvSpPr txBox="1"/>
          <p:nvPr userDrawn="1"/>
        </p:nvSpPr>
        <p:spPr>
          <a:xfrm>
            <a:off x="539748" y="539751"/>
            <a:ext cx="11109325" cy="65017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r>
              <a:rPr lang="da-DK" sz="32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Brugerguide - Slet før anvendelse</a:t>
            </a:r>
          </a:p>
        </p:txBody>
      </p:sp>
      <p:sp>
        <p:nvSpPr>
          <p:cNvPr id="16" name="Text Box 2">
            <a:extLst>
              <a:ext uri="{FF2B5EF4-FFF2-40B4-BE49-F238E27FC236}">
                <a16:creationId xmlns:a16="http://schemas.microsoft.com/office/drawing/2014/main" id="{9ED1F91D-CAD7-4803-B48E-26A1E9D1349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58800" y="1479519"/>
            <a:ext cx="2280360" cy="3847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sz="900" b="1" baseline="0" noProof="1">
                <a:latin typeface="Arial" panose="020B0604020202020204" pitchFamily="34" charset="0"/>
                <a:cs typeface="Arial" panose="020B0604020202020204" pitchFamily="34" charset="0"/>
              </a:rPr>
              <a:t> tekst typografier</a:t>
            </a:r>
            <a:endParaRPr lang="da-DK" sz="900" b="1" noProof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TAB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frem i tekst-niveauer. 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ENTER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derefter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TAB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skifte fra et niveau til et næste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gå tilbage i tekst-niveauer,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SHIFT+TAB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Alternativt kan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Forøg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Formindsk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listeniveau bruges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Ændre slide layouts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pilen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ved siden af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få vist en dropdown menu af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mulige slides layout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dit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nuværende layout til et alternativt</a:t>
            </a:r>
          </a:p>
          <a:p>
            <a:pPr fontAlgn="auto">
              <a:spcBef>
                <a:spcPts val="1200"/>
              </a:spcBef>
              <a:spcAft>
                <a:spcPts val="600"/>
              </a:spcAft>
              <a:buFont typeface="+mj-lt"/>
              <a:buNone/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 slide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Hjem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+mj-lt"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Nulstil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nulstille placering, størrelse og formatering af pladsholdere til layoutets oprindelige design</a:t>
            </a:r>
            <a:endParaRPr 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1 Forøg formindsk">
            <a:extLst>
              <a:ext uri="{FF2B5EF4-FFF2-40B4-BE49-F238E27FC236}">
                <a16:creationId xmlns:a16="http://schemas.microsoft.com/office/drawing/2014/main" id="{C1320887-C283-44C4-A258-0F4F30AB9B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19597" y="2564168"/>
            <a:ext cx="549328" cy="285228"/>
          </a:xfrm>
          <a:prstGeom prst="rect">
            <a:avLst/>
          </a:prstGeom>
        </p:spPr>
      </p:pic>
      <p:pic>
        <p:nvPicPr>
          <p:cNvPr id="20" name="3 Layout">
            <a:extLst>
              <a:ext uri="{FF2B5EF4-FFF2-40B4-BE49-F238E27FC236}">
                <a16:creationId xmlns:a16="http://schemas.microsoft.com/office/drawing/2014/main" id="{65C4A96F-1A4B-422A-A364-36A11A350F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2748981" y="3277001"/>
            <a:ext cx="593368" cy="192211"/>
          </a:xfrm>
          <a:prstGeom prst="rect">
            <a:avLst/>
          </a:prstGeom>
        </p:spPr>
      </p:pic>
      <p:pic>
        <p:nvPicPr>
          <p:cNvPr id="21" name="4 Nulstil">
            <a:extLst>
              <a:ext uri="{FF2B5EF4-FFF2-40B4-BE49-F238E27FC236}">
                <a16:creationId xmlns:a16="http://schemas.microsoft.com/office/drawing/2014/main" id="{B4442F1F-206C-4948-A2CE-402C8A7844F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748981" y="4655118"/>
            <a:ext cx="547241" cy="197798"/>
          </a:xfrm>
          <a:prstGeom prst="rect">
            <a:avLst/>
          </a:prstGeom>
        </p:spPr>
      </p:pic>
      <p:sp>
        <p:nvSpPr>
          <p:cNvPr id="22" name="Text Box 3">
            <a:extLst>
              <a:ext uri="{FF2B5EF4-FFF2-40B4-BE49-F238E27FC236}">
                <a16:creationId xmlns:a16="http://schemas.microsoft.com/office/drawing/2014/main" id="{AC472DCD-3E25-4024-9053-0797118E21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341331" y="1479519"/>
            <a:ext cx="2160798" cy="449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På slides med billedpladsholder eller hvilken som helst anden pladsholder, klik på pladsholderens kant. TIP: Hold Shift nede og klik på pladsholderen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Indsæt firma billede</a:t>
            </a:r>
            <a:endParaRPr lang="da-DK" altLang="da-DK" sz="900" b="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Klik på den blå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Templafy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I drop ned menuen, vælg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</a:t>
            </a:r>
            <a:r>
              <a:rPr lang="da-DK" altLang="da-DK" sz="900" b="0" i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Templafy vinduet i højre side af skærmen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Browse efter andre billeder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browse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C. Indsæt et kopieret billede</a:t>
            </a:r>
            <a:endParaRPr lang="da-DK" altLang="da-DK" sz="9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Tools-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knappen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 findes under firma fanen 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</a:t>
            </a:r>
            <a:r>
              <a:rPr lang="da-DK" altLang="da-DK" sz="900" b="1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Paste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indsætte det kopierede billede</a:t>
            </a: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endParaRPr lang="da-DK" alt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3" name="Gruppe 22">
            <a:extLst>
              <a:ext uri="{FF2B5EF4-FFF2-40B4-BE49-F238E27FC236}">
                <a16:creationId xmlns:a16="http://schemas.microsoft.com/office/drawing/2014/main" id="{1F9AF259-CD67-4F52-9A1F-EC718D03CD3D}"/>
              </a:ext>
            </a:extLst>
          </p:cNvPr>
          <p:cNvGrpSpPr/>
          <p:nvPr userDrawn="1"/>
        </p:nvGrpSpPr>
        <p:grpSpPr>
          <a:xfrm>
            <a:off x="6241457" y="3341699"/>
            <a:ext cx="740398" cy="934814"/>
            <a:chOff x="6398620" y="3815586"/>
            <a:chExt cx="740398" cy="934814"/>
          </a:xfrm>
        </p:grpSpPr>
        <p:pic>
          <p:nvPicPr>
            <p:cNvPr id="24" name="6 Crop">
              <a:extLst>
                <a:ext uri="{FF2B5EF4-FFF2-40B4-BE49-F238E27FC236}">
                  <a16:creationId xmlns:a16="http://schemas.microsoft.com/office/drawing/2014/main" id="{9CB1AB9A-B60D-4B1E-9CBF-74CFC0E38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8620" y="3815586"/>
              <a:ext cx="337400" cy="321707"/>
            </a:xfrm>
            <a:prstGeom prst="rect">
              <a:avLst/>
            </a:prstGeom>
          </p:spPr>
        </p:pic>
        <p:pic>
          <p:nvPicPr>
            <p:cNvPr id="25" name="Billede 24">
              <a:extLst>
                <a:ext uri="{FF2B5EF4-FFF2-40B4-BE49-F238E27FC236}">
                  <a16:creationId xmlns:a16="http://schemas.microsoft.com/office/drawing/2014/main" id="{85D034CD-5AB5-4128-B1ED-C46433151D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/>
            <a:srcRect l="1304" t="11451" r="30180" b="26335"/>
            <a:stretch/>
          </p:blipFill>
          <p:spPr>
            <a:xfrm>
              <a:off x="6442770" y="4118189"/>
              <a:ext cx="696248" cy="632211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28" name="Gruppe 27">
            <a:extLst>
              <a:ext uri="{FF2B5EF4-FFF2-40B4-BE49-F238E27FC236}">
                <a16:creationId xmlns:a16="http://schemas.microsoft.com/office/drawing/2014/main" id="{6E0524AF-02C9-42C0-A17F-A5980D805B44}"/>
              </a:ext>
            </a:extLst>
          </p:cNvPr>
          <p:cNvGrpSpPr/>
          <p:nvPr userDrawn="1"/>
        </p:nvGrpSpPr>
        <p:grpSpPr>
          <a:xfrm>
            <a:off x="6234489" y="4380694"/>
            <a:ext cx="740397" cy="929593"/>
            <a:chOff x="6391652" y="4854581"/>
            <a:chExt cx="740397" cy="929593"/>
          </a:xfrm>
        </p:grpSpPr>
        <p:pic>
          <p:nvPicPr>
            <p:cNvPr id="29" name="6 Crop">
              <a:extLst>
                <a:ext uri="{FF2B5EF4-FFF2-40B4-BE49-F238E27FC236}">
                  <a16:creationId xmlns:a16="http://schemas.microsoft.com/office/drawing/2014/main" id="{9F98BB02-E51F-4746-B69E-9C7114826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391652" y="4854581"/>
              <a:ext cx="337400" cy="321707"/>
            </a:xfrm>
            <a:prstGeom prst="rect">
              <a:avLst/>
            </a:prstGeom>
          </p:spPr>
        </p:pic>
        <p:pic>
          <p:nvPicPr>
            <p:cNvPr id="36" name="Billede 35">
              <a:extLst>
                <a:ext uri="{FF2B5EF4-FFF2-40B4-BE49-F238E27FC236}">
                  <a16:creationId xmlns:a16="http://schemas.microsoft.com/office/drawing/2014/main" id="{F03B3F55-2CD4-4955-87F4-7332ABF9C3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/>
            <a:srcRect l="1152" t="11676" r="31017" b="26411"/>
            <a:stretch/>
          </p:blipFill>
          <p:spPr>
            <a:xfrm>
              <a:off x="6442770" y="5155024"/>
              <a:ext cx="689279" cy="629150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grpSp>
        <p:nvGrpSpPr>
          <p:cNvPr id="37" name="Gruppe 36">
            <a:extLst>
              <a:ext uri="{FF2B5EF4-FFF2-40B4-BE49-F238E27FC236}">
                <a16:creationId xmlns:a16="http://schemas.microsoft.com/office/drawing/2014/main" id="{570C9D30-5E46-4A8F-8AF8-0A3A35FF4070}"/>
              </a:ext>
            </a:extLst>
          </p:cNvPr>
          <p:cNvGrpSpPr/>
          <p:nvPr userDrawn="1"/>
        </p:nvGrpSpPr>
        <p:grpSpPr>
          <a:xfrm>
            <a:off x="6285608" y="2237665"/>
            <a:ext cx="676669" cy="997704"/>
            <a:chOff x="6442771" y="2574072"/>
            <a:chExt cx="676669" cy="997704"/>
          </a:xfrm>
        </p:grpSpPr>
        <p:pic>
          <p:nvPicPr>
            <p:cNvPr id="38" name="Billede 37">
              <a:extLst>
                <a:ext uri="{FF2B5EF4-FFF2-40B4-BE49-F238E27FC236}">
                  <a16:creationId xmlns:a16="http://schemas.microsoft.com/office/drawing/2014/main" id="{6459B022-C4F9-472E-A75D-684BCC545A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6442771" y="2574072"/>
              <a:ext cx="305786" cy="365851"/>
            </a:xfrm>
            <a:prstGeom prst="rect">
              <a:avLst/>
            </a:prstGeom>
          </p:spPr>
        </p:pic>
        <p:pic>
          <p:nvPicPr>
            <p:cNvPr id="39" name="Billede 38">
              <a:extLst>
                <a:ext uri="{FF2B5EF4-FFF2-40B4-BE49-F238E27FC236}">
                  <a16:creationId xmlns:a16="http://schemas.microsoft.com/office/drawing/2014/main" id="{6676C55A-9D05-4855-A873-5DA79C75422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9"/>
            <a:srcRect l="1432" t="16308" r="2422" b="1509"/>
            <a:stretch/>
          </p:blipFill>
          <p:spPr>
            <a:xfrm>
              <a:off x="6444587" y="2943287"/>
              <a:ext cx="674853" cy="628489"/>
            </a:xfrm>
            <a:prstGeom prst="rect">
              <a:avLst/>
            </a:prstGeom>
            <a:ln w="3175">
              <a:solidFill>
                <a:schemeClr val="bg1">
                  <a:lumMod val="95000"/>
                </a:schemeClr>
              </a:solidFill>
            </a:ln>
          </p:spPr>
        </p:pic>
      </p:grpSp>
      <p:sp>
        <p:nvSpPr>
          <p:cNvPr id="40" name="Text Box 3">
            <a:extLst>
              <a:ext uri="{FF2B5EF4-FFF2-40B4-BE49-F238E27FC236}">
                <a16:creationId xmlns:a16="http://schemas.microsoft.com/office/drawing/2014/main" id="{3D524C37-9B03-4C43-9C67-F15B8611C77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982683" y="1479519"/>
            <a:ext cx="2566254" cy="455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 billede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Beskær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at ændre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billedets fokus/størrelse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Ønsker du at skalere billedet, så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SHIFT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-knappen nede, mens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 trækker i billedets hjørner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Hvis du sletter billedet og indsætter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nyt, kan billedet lægge sig foran tekst og grafik. Hvis dette sker, højreklik på billedet 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Placer bagest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justere sidenummerering, </a:t>
            </a:r>
            <a:b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dato og sidefod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Gør dette som</a:t>
            </a: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det sidste i din præsentation, </a:t>
            </a:r>
            <a:b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baseline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så det slår igennem på alle slides</a:t>
            </a:r>
            <a:endParaRPr lang="da-DK" sz="900" b="1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Indsæt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Sidehoved og Sidefod</a:t>
            </a:r>
            <a:b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(Tekst kommer fra Templafy)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Vælg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 på alle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eller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Anvend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hvis det kun skal være på et enkelt slide</a:t>
            </a:r>
          </a:p>
          <a:p>
            <a:pPr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at se 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Klik på fanen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 sæt hak ved </a:t>
            </a: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da-DK" altLang="da-DK" sz="900" b="1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Tips: Alt + F9 </a:t>
            </a:r>
            <a:r>
              <a:rPr lang="da-DK" altLang="da-DK" sz="900" b="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hurtig visning af hjælpelinjer</a:t>
            </a:r>
          </a:p>
        </p:txBody>
      </p:sp>
      <p:pic>
        <p:nvPicPr>
          <p:cNvPr id="41" name="6 Beskær">
            <a:extLst>
              <a:ext uri="{FF2B5EF4-FFF2-40B4-BE49-F238E27FC236}">
                <a16:creationId xmlns:a16="http://schemas.microsoft.com/office/drawing/2014/main" id="{6D747865-747C-4723-A63A-8AA2425D45DC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0085312" y="1658669"/>
            <a:ext cx="337400" cy="321707"/>
          </a:xfrm>
          <a:prstGeom prst="rect">
            <a:avLst/>
          </a:prstGeom>
        </p:spPr>
      </p:pic>
      <p:pic>
        <p:nvPicPr>
          <p:cNvPr id="42" name="7 Skalér billede">
            <a:extLst>
              <a:ext uri="{FF2B5EF4-FFF2-40B4-BE49-F238E27FC236}">
                <a16:creationId xmlns:a16="http://schemas.microsoft.com/office/drawing/2014/main" id="{5183FB2B-6E9E-41FC-88C0-479135A148C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085312" y="2019309"/>
            <a:ext cx="359695" cy="335309"/>
          </a:xfrm>
          <a:prstGeom prst="rect">
            <a:avLst/>
          </a:prstGeom>
        </p:spPr>
      </p:pic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F5A184B9-90D9-4973-987E-71621E0A2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ooter Placeholder 5" hidden="1">
            <a:extLst>
              <a:ext uri="{FF2B5EF4-FFF2-40B4-BE49-F238E27FC236}">
                <a16:creationId xmlns:a16="http://schemas.microsoft.com/office/drawing/2014/main" id="{D015F341-CDF3-4F74-8F12-0BEE0957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8D0652-AB80-46FC-A21E-38F4C38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14847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1989138"/>
            <a:ext cx="12191423" cy="487143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sz="1800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D6031C12-8933-4DF7-B9DD-4C7F8E5256F3}"/>
              </a:ext>
            </a:extLst>
          </p:cNvPr>
          <p:cNvSpPr/>
          <p:nvPr userDrawn="1"/>
        </p:nvSpPr>
        <p:spPr>
          <a:xfrm>
            <a:off x="11508432" y="1989138"/>
            <a:ext cx="683568" cy="487163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1366839" y="2720891"/>
            <a:ext cx="9435658" cy="1981738"/>
          </a:xfrm>
        </p:spPr>
        <p:txBody>
          <a:bodyPr anchor="t" anchorCtr="0"/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38pt skrives her</a:t>
            </a:r>
            <a:br>
              <a:rPr lang="da-DK" dirty="0"/>
            </a:br>
            <a:r>
              <a:rPr lang="da-DK" dirty="0"/>
              <a:t>i to eller flere linjer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1366839" y="5101432"/>
            <a:ext cx="9433105" cy="888504"/>
          </a:xfrm>
        </p:spPr>
        <p:txBody>
          <a:bodyPr/>
          <a:lstStyle>
            <a:lvl1pPr marL="0" indent="0" algn="l">
              <a:lnSpc>
                <a:spcPct val="89000"/>
              </a:lnSpc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/>
              <a:t>Underoverskrift 20pt skrives her i to linjer eller max tre linjer</a:t>
            </a:r>
          </a:p>
        </p:txBody>
      </p:sp>
      <p:pic>
        <p:nvPicPr>
          <p:cNvPr id="1528511901" name="image" descr="{&quot;templafy&quot;:{&quot;id&quot;:&quot;f8a0c577-3d4a-4b06-aeab-4c079ad81a9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0" y="-3600"/>
            <a:ext cx="12200400" cy="6865200"/>
          </a:xfrm>
          <a:prstGeom prst="rect">
            <a:avLst/>
          </a:prstGeom>
        </p:spPr>
      </p:pic>
      <p:pic>
        <p:nvPicPr>
          <p:cNvPr id="1558711834" name="image" descr="{&quot;templafy&quot;:{&quot;id&quot;:&quot;a7460aca-7747-4f8e-a309-ebf7abc10eb2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20" y="-7200"/>
            <a:ext cx="12200400" cy="6865200"/>
          </a:xfrm>
          <a:prstGeom prst="rect">
            <a:avLst/>
          </a:prstGeom>
        </p:spPr>
      </p:pic>
      <p:sp>
        <p:nvSpPr>
          <p:cNvPr id="17" name="text" descr="{&quot;templafy&quot;:{&quot;id&quot;:&quot;0460795e-889c-4242-a5bc-e14fc3dd4706&quot;}}" title="Form.PresentationTitle">
            <a:extLst>
              <a:ext uri="{FF2B5EF4-FFF2-40B4-BE49-F238E27FC236}">
                <a16:creationId xmlns:a16="http://schemas.microsoft.com/office/drawing/2014/main" id="{6E96F3D6-F9A3-4A0A-AF11-9947015BA81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sp>
        <p:nvSpPr>
          <p:cNvPr id="19" name="text" descr="{&quot;templafy&quot;:{&quot;id&quot;:&quot;f421b9fe-56c1-4d41-a9a0-ec9869ea6a35&quot;}}" title="UserProfile.Name">
            <a:extLst>
              <a:ext uri="{FF2B5EF4-FFF2-40B4-BE49-F238E27FC236}">
                <a16:creationId xmlns:a16="http://schemas.microsoft.com/office/drawing/2014/main" id="{443C3F1B-6F22-44FD-9D20-8046FEEFD6D9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5" name="Date Placeholder 4" hidden="1">
            <a:extLst>
              <a:ext uri="{FF2B5EF4-FFF2-40B4-BE49-F238E27FC236}">
                <a16:creationId xmlns:a16="http://schemas.microsoft.com/office/drawing/2014/main" id="{DB375924-8F1B-4A42-B386-30D658A1E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40073283-4609-4E3F-B89A-30DFFAA2E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1088646-E100-4B10-A869-A5FAC8DAF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26586689" name="image" descr="{&quot;templafy&quot;:{&quot;id&quot;:&quot;4c0faf22-74ad-4197-9011-38374d55fcf4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39207769" name="image" descr="{&quot;templafy&quot;:{&quot;id&quot;:&quot;6f9dabb7-7421-49c8-bfaa-f8ec04146f8c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56013530" name="image" descr="{&quot;templafy&quot;:{&quot;id&quot;:&quot;96322406-39f2-439e-a281-0afcebc157a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40181e27-18d6-454b-8045-d54c9aee565b&quot;}}" title="UserProfile.Office.Virksomhed_{{DocumentLanguage}}">
            <a:extLst>
              <a:ext uri="{FF2B5EF4-FFF2-40B4-BE49-F238E27FC236}">
                <a16:creationId xmlns:a16="http://schemas.microsoft.com/office/drawing/2014/main" id="{516BAA53-8511-47D7-9AD0-B6F8B7A92F4D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29" name="text" descr="{&quot;templafy&quot;:{&quot;id&quot;:&quot;bc87c293-bbc5-4f5a-b495-db365af20d35&quot;}}" title="UserProfile.CenterFreeText">
            <a:extLst>
              <a:ext uri="{FF2B5EF4-FFF2-40B4-BE49-F238E27FC236}">
                <a16:creationId xmlns:a16="http://schemas.microsoft.com/office/drawing/2014/main" id="{5A30AC9F-7EFA-48B4-8857-325A6FCD653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30" name="text" descr="{&quot;templafy&quot;:{&quot;id&quot;:&quot;6e1d708d-f60c-4fed-8915-a0b44af609a0&quot;}}" hidden="1" title="UserProfile.Centers.Center_{{DocumentLanguage}}">
            <a:extLst>
              <a:ext uri="{FF2B5EF4-FFF2-40B4-BE49-F238E27FC236}">
                <a16:creationId xmlns:a16="http://schemas.microsoft.com/office/drawing/2014/main" id="{A6175086-BB3F-4D08-AA72-D59A277C3D8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31" name="text" descr="{&quot;templafy&quot;:{&quot;id&quot;:&quot;ba91d646-5132-460c-89e6-50245cc815fe&quot;}}" hidden="1" title="Form.Manuel_dato">
            <a:extLst>
              <a:ext uri="{FF2B5EF4-FFF2-40B4-BE49-F238E27FC236}">
                <a16:creationId xmlns:a16="http://schemas.microsoft.com/office/drawing/2014/main" id="{85898D87-959A-4A63-81D8-7ADE604F6901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23565200" name="image" descr="{&quot;templafy&quot;:{&quot;id&quot;:&quot;a3b5d485-e993-48f0-b04e-54bcb3b4aa0a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sp>
        <p:nvSpPr>
          <p:cNvPr id="37" name="Rektangel 36">
            <a:extLst>
              <a:ext uri="{FF2B5EF4-FFF2-40B4-BE49-F238E27FC236}">
                <a16:creationId xmlns:a16="http://schemas.microsoft.com/office/drawing/2014/main" id="{B2E933D4-B038-4914-8692-045FED1FDDC3}"/>
              </a:ext>
            </a:extLst>
          </p:cNvPr>
          <p:cNvSpPr/>
          <p:nvPr userDrawn="1"/>
        </p:nvSpPr>
        <p:spPr>
          <a:xfrm>
            <a:off x="0" y="1"/>
            <a:ext cx="683568" cy="1989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pic>
        <p:nvPicPr>
          <p:cNvPr id="187624087" name="image" descr="{&quot;templafy&quot;:{&quot;id&quot;:&quot;9bea6766-ad67-4745-a8c8-df98854699a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1539577"/>
            <a:ext cx="687600" cy="687600"/>
          </a:xfrm>
          <a:prstGeom prst="rect">
            <a:avLst/>
          </a:prstGeom>
        </p:spPr>
      </p:pic>
      <p:pic>
        <p:nvPicPr>
          <p:cNvPr id="33" name="Region">
            <a:extLst>
              <a:ext uri="{FF2B5EF4-FFF2-40B4-BE49-F238E27FC236}">
                <a16:creationId xmlns:a16="http://schemas.microsoft.com/office/drawing/2014/main" id="{43630FF5-5651-45BC-A331-2D4A7676FAE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1584984"/>
            <a:ext cx="116417" cy="594784"/>
          </a:xfrm>
          <a:prstGeom prst="rect">
            <a:avLst/>
          </a:prstGeom>
        </p:spPr>
      </p:pic>
      <p:pic>
        <p:nvPicPr>
          <p:cNvPr id="261986605" name="image" descr="{&quot;templafy&quot;:{&quot;id&quot;:&quot;cb5cc4c7-990d-4587-91ca-e19ab147cb2e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782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t>‹nr.›</a:t>
            </a:fld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3498850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sp>
        <p:nvSpPr>
          <p:cNvPr id="5" name="text" descr="{&quot;templafy&quot;:{&quot;id&quot;:&quot;789565f5-5edb-400f-b680-848b3e1bf78a&quot;}}" title="UserProfile.Office.Virksomhed_{{DocumentLanguage}}">
            <a:extLst>
              <a:ext uri="{FF2B5EF4-FFF2-40B4-BE49-F238E27FC236}">
                <a16:creationId xmlns:a16="http://schemas.microsoft.com/office/drawing/2014/main" id="{591555D6-BB2E-43A6-8859-28C59425DBF4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7" name="text" descr="{&quot;templafy&quot;:{&quot;id&quot;:&quot;45231809-bd79-45c1-91c0-014404d0b0ff&quot;}}" title="UserProfile.CenterFreeText">
            <a:extLst>
              <a:ext uri="{FF2B5EF4-FFF2-40B4-BE49-F238E27FC236}">
                <a16:creationId xmlns:a16="http://schemas.microsoft.com/office/drawing/2014/main" id="{E53FC353-2F0F-4922-821A-1A51D53892CD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8" name="text" descr="{&quot;templafy&quot;:{&quot;id&quot;:&quot;3e26bc0c-0ef3-4669-b003-ed14a60e756a&quot;}}" hidden="1" title="UserProfile.Centers.Center_{{DocumentLanguage}}">
            <a:extLst>
              <a:ext uri="{FF2B5EF4-FFF2-40B4-BE49-F238E27FC236}">
                <a16:creationId xmlns:a16="http://schemas.microsoft.com/office/drawing/2014/main" id="{867010F9-A7D3-4A5E-BC65-021A3528870A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9" name="text" descr="{&quot;templafy&quot;:{&quot;id&quot;:&quot;9104bd0b-aa8f-4e60-ac27-21673fd3f69b&quot;}}" title="Form.PresentationTitle">
            <a:extLst>
              <a:ext uri="{FF2B5EF4-FFF2-40B4-BE49-F238E27FC236}">
                <a16:creationId xmlns:a16="http://schemas.microsoft.com/office/drawing/2014/main" id="{53BDA2D0-B22F-42B1-A4C9-3F000756EB91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394727378" name="image" descr="{&quot;templafy&quot;:{&quot;id&quot;:&quot;07448163-9b23-40be-aa85-45726ca206d8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406542956" name="image" descr="{&quot;templafy&quot;:{&quot;id&quot;:&quot;f23a8070-3eb4-4c1a-a40f-90ad286f008f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7" name="Region">
            <a:extLst>
              <a:ext uri="{FF2B5EF4-FFF2-40B4-BE49-F238E27FC236}">
                <a16:creationId xmlns:a16="http://schemas.microsoft.com/office/drawing/2014/main" id="{30058ECB-B484-48BD-9049-4B17351B1EA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345466119" name="image" descr="{&quot;templafy&quot;:{&quot;id&quot;:&quot;4200356f-45fe-49a1-bdb7-60c9b75b15c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75520695" name="image" descr="{&quot;templafy&quot;:{&quot;id&quot;:&quot;a55943af-e79c-49f8-9aa6-4f787ca8011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836852826" name="image" descr="{&quot;templafy&quot;:{&quot;id&quot;:&quot;a9a8efbd-5d17-45e6-9b38-4740809fc6a9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2" name="text" descr="{&quot;templafy&quot;:{&quot;id&quot;:&quot;d4396e55-3b31-4d41-ad34-a1d80e70cc3f&quot;}}" title="UserProfile.Name">
            <a:extLst>
              <a:ext uri="{FF2B5EF4-FFF2-40B4-BE49-F238E27FC236}">
                <a16:creationId xmlns:a16="http://schemas.microsoft.com/office/drawing/2014/main" id="{2436B9E0-97E8-428C-B474-A1B8FBC4D037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3" name="text" descr="{&quot;templafy&quot;:{&quot;id&quot;:&quot;0d00999f-07d0-4721-abfb-181bb99058e9&quot;}}" hidden="1" title="Form.Manuel_dato">
            <a:extLst>
              <a:ext uri="{FF2B5EF4-FFF2-40B4-BE49-F238E27FC236}">
                <a16:creationId xmlns:a16="http://schemas.microsoft.com/office/drawing/2014/main" id="{D852104B-31C3-45BB-B8A2-2EFD81BDA39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10514454" name="image" descr="{&quot;templafy&quot;:{&quot;id&quot;:&quot;646b4a61-1ce3-4013-8f31-18824cdd266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993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Èn tekstspal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Hvid dæk boks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a-DK" sz="1800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49DD8573-7CBB-4652-800A-962EBE3F4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37273E1E-FA5D-4987-9D9D-4AC13F5E6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A501F5-EB62-40C6-A824-362A150E2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DAB5548-7253-48D6-B95B-F3D312A72220}" type="slidenum">
              <a:rPr lang="en-GB" smtClean="0"/>
              <a:pPr/>
              <a:t>‹nr.›</a:t>
            </a:fld>
            <a:endParaRPr lang="en-GB" dirty="0"/>
          </a:p>
        </p:txBody>
      </p:sp>
      <p:pic>
        <p:nvPicPr>
          <p:cNvPr id="1893050394" name="image" descr="{&quot;templafy&quot;:{&quot;id&quot;:&quot;4fd3bb41-b54c-41dc-a711-89ef3ffc1ad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sp>
        <p:nvSpPr>
          <p:cNvPr id="16" name="text" descr="{&quot;templafy&quot;:{&quot;id&quot;:&quot;f09c6b88-d4ef-492d-aa5a-8baacf901a31&quot;}}" title="UserProfile.Office.Virksomhed_{{DocumentLanguage}}">
            <a:extLst>
              <a:ext uri="{FF2B5EF4-FFF2-40B4-BE49-F238E27FC236}">
                <a16:creationId xmlns:a16="http://schemas.microsoft.com/office/drawing/2014/main" id="{FEADB208-04FC-4883-BFF3-8853B2AEB238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chemeClr val="tx1"/>
                </a:solidFill>
              </a:rPr>
              <a:t>Bispebjerg og Frederiksberg Hospital</a:t>
            </a:r>
          </a:p>
        </p:txBody>
      </p:sp>
      <p:sp>
        <p:nvSpPr>
          <p:cNvPr id="17" name="text" descr="{&quot;templafy&quot;:{&quot;id&quot;:&quot;3de44c2c-1613-4761-944f-81c6e773323f&quot;}}" title="UserProfile.CenterFreeText">
            <a:extLst>
              <a:ext uri="{FF2B5EF4-FFF2-40B4-BE49-F238E27FC236}">
                <a16:creationId xmlns:a16="http://schemas.microsoft.com/office/drawing/2014/main" id="{453BA509-AEA3-42BA-BFA2-2D8120882C40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>
                <a:solidFill>
                  <a:srgbClr val="B3B3B3"/>
                </a:solidFill>
              </a:rPr>
              <a:t>Ortopædkirurgisk Afdeling M</a:t>
            </a:r>
          </a:p>
        </p:txBody>
      </p:sp>
      <p:sp>
        <p:nvSpPr>
          <p:cNvPr id="19" name="text" descr="{&quot;templafy&quot;:{&quot;id&quot;:&quot;ace0515e-ec3d-4f0c-b39d-622469461484&quot;}}" hidden="1" title="UserProfile.Centers.Center_{{DocumentLanguage}}">
            <a:extLst>
              <a:ext uri="{FF2B5EF4-FFF2-40B4-BE49-F238E27FC236}">
                <a16:creationId xmlns:a16="http://schemas.microsoft.com/office/drawing/2014/main" id="{54DF22DF-2E32-46BB-9E30-FD81DB7AE5E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22" name="text" descr="{&quot;templafy&quot;:{&quot;id&quot;:&quot;bb04788d-c5a4-4b46-a425-81577bf93df6&quot;}}" title="Form.PresentationTitle">
            <a:extLst>
              <a:ext uri="{FF2B5EF4-FFF2-40B4-BE49-F238E27FC236}">
                <a16:creationId xmlns:a16="http://schemas.microsoft.com/office/drawing/2014/main" id="{31DBF82D-AED9-4C75-AB26-9B39D93076D8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tx1"/>
              </a:solidFill>
            </a:endParaRPr>
          </a:p>
        </p:txBody>
      </p:sp>
      <p:pic>
        <p:nvPicPr>
          <p:cNvPr id="980379228" name="image" descr="{&quot;templafy&quot;:{&quot;id&quot;:&quot;1ae8a5fe-6271-4c03-b6e2-ebc713b00dd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619212226" name="image" descr="{&quot;templafy&quot;:{&quot;id&quot;:&quot;720fb5bf-3641-4733-9b52-1cf03c5e004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9" name="text" descr="{&quot;templafy&quot;:{&quot;id&quot;:&quot;4fd4601d-e17e-41f8-aca9-ffd2efba5f36&quot;}}" title="UserProfile.Name">
            <a:extLst>
              <a:ext uri="{FF2B5EF4-FFF2-40B4-BE49-F238E27FC236}">
                <a16:creationId xmlns:a16="http://schemas.microsoft.com/office/drawing/2014/main" id="{ED054364-705A-41F4-AFC5-8A7293874A86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tx1"/>
                </a:solidFill>
              </a:rPr>
              <a:t>Henrik Palm</a:t>
            </a:r>
          </a:p>
        </p:txBody>
      </p:sp>
      <p:sp>
        <p:nvSpPr>
          <p:cNvPr id="30" name="text" descr="{&quot;templafy&quot;:{&quot;id&quot;:&quot;983ea186-95b4-4529-8e4a-6472e6a63e35&quot;}}" hidden="1" title="Form.Manuel_dato">
            <a:extLst>
              <a:ext uri="{FF2B5EF4-FFF2-40B4-BE49-F238E27FC236}">
                <a16:creationId xmlns:a16="http://schemas.microsoft.com/office/drawing/2014/main" id="{824D26E6-65DD-4D4A-90AB-8D1335ED0F78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tx1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CDE8568A-4FC6-4FE8-AD56-00B607247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7391" y="872716"/>
            <a:ext cx="10137524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1" name="Pladsholder til indhold 2">
            <a:extLst>
              <a:ext uri="{FF2B5EF4-FFF2-40B4-BE49-F238E27FC236}">
                <a16:creationId xmlns:a16="http://schemas.microsoft.com/office/drawing/2014/main" id="{EAC797D0-A118-439F-BE17-E714D7DBF2E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67999" y="1989139"/>
            <a:ext cx="10136614" cy="4202862"/>
          </a:xfrm>
        </p:spPr>
        <p:txBody>
          <a:bodyPr/>
          <a:lstStyle>
            <a:lvl1pPr marL="270000" indent="-270000">
              <a:defRPr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 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</p:txBody>
      </p:sp>
      <p:pic>
        <p:nvPicPr>
          <p:cNvPr id="292990836" name="image" descr="{&quot;templafy&quot;:{&quot;id&quot;:&quot;47cbc01c-f047-4784-bf7c-2bbb57dc9c1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4000" cy="6858000"/>
          </a:xfrm>
          <a:prstGeom prst="rect">
            <a:avLst/>
          </a:prstGeom>
        </p:spPr>
      </p:pic>
      <p:pic>
        <p:nvPicPr>
          <p:cNvPr id="792597296" name="image" descr="{&quot;templafy&quot;:{&quot;id&quot;:&quot;bca3d7e0-c1e2-4b4b-9744-f692e3088be1&quot;}}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34" name="Region">
            <a:extLst>
              <a:ext uri="{FF2B5EF4-FFF2-40B4-BE49-F238E27FC236}">
                <a16:creationId xmlns:a16="http://schemas.microsoft.com/office/drawing/2014/main" id="{C100A8B8-EE9B-41DE-A673-383B769566A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20412661" name="image" descr="{&quot;templafy&quot;:{&quot;id&quot;:&quot;91d994e6-5c86-4dbd-8795-63a660b261a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56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tekst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6837" y="871200"/>
            <a:ext cx="10137775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7" name="Pladsholder til indhold 6"/>
          <p:cNvSpPr>
            <a:spLocks noGrp="1"/>
          </p:cNvSpPr>
          <p:nvPr>
            <p:ph sz="quarter" idx="13" hasCustomPrompt="1"/>
          </p:nvPr>
        </p:nvSpPr>
        <p:spPr>
          <a:xfrm>
            <a:off x="1366837" y="1989139"/>
            <a:ext cx="4924425" cy="3498850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19" name="Pladsholder til indhold 6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500776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168D8D5A-0B9B-4749-A27C-B61865A9F46C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Footer Placeholder 7" hidden="1">
            <a:extLst>
              <a:ext uri="{FF2B5EF4-FFF2-40B4-BE49-F238E27FC236}">
                <a16:creationId xmlns:a16="http://schemas.microsoft.com/office/drawing/2014/main" id="{BD7D929E-55A9-404B-AB63-7056C83E8F0C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409F8F-FD32-4C43-B004-D50DBD62F8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10" name="text" descr="{&quot;templafy&quot;:{&quot;id&quot;:&quot;0bc7c5ea-3b3f-44d9-a581-2a5e8a49eb29&quot;}}" title="UserProfile.Office.Virksomhed_{{DocumentLanguage}}">
            <a:extLst>
              <a:ext uri="{FF2B5EF4-FFF2-40B4-BE49-F238E27FC236}">
                <a16:creationId xmlns:a16="http://schemas.microsoft.com/office/drawing/2014/main" id="{378BF857-31E9-400F-B9EC-F6C9240631E1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1" name="text" descr="{&quot;templafy&quot;:{&quot;id&quot;:&quot;53afd0c3-daba-4d52-a02b-c036aeced493&quot;}}" title="UserProfile.CenterFreeText">
            <a:extLst>
              <a:ext uri="{FF2B5EF4-FFF2-40B4-BE49-F238E27FC236}">
                <a16:creationId xmlns:a16="http://schemas.microsoft.com/office/drawing/2014/main" id="{77896589-C225-45A9-9215-F9AD1222BC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2" name="text" descr="{&quot;templafy&quot;:{&quot;id&quot;:&quot;6bad999f-64c7-4cb1-8565-7dfb291daee3&quot;}}" hidden="1" title="UserProfile.Centers.Center_{{DocumentLanguage}}">
            <a:extLst>
              <a:ext uri="{FF2B5EF4-FFF2-40B4-BE49-F238E27FC236}">
                <a16:creationId xmlns:a16="http://schemas.microsoft.com/office/drawing/2014/main" id="{070629F2-536E-43DB-A618-FC0BE464A8B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adeaabf8-fd74-49ad-9ca1-d6bc1df7ff18&quot;}}" title="Form.PresentationTitle">
            <a:extLst>
              <a:ext uri="{FF2B5EF4-FFF2-40B4-BE49-F238E27FC236}">
                <a16:creationId xmlns:a16="http://schemas.microsoft.com/office/drawing/2014/main" id="{7A43BAE4-F51C-489D-91E6-EDE93BB05E1E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744085457" name="image" descr="{&quot;templafy&quot;:{&quot;id&quot;:&quot;35da5a93-4973-44fe-8a30-3b4adadeea0d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702186467" name="image" descr="{&quot;templafy&quot;:{&quot;id&quot;:&quot;f917f2aa-8dda-4d37-9214-b3a9965a23b2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1" name="Region">
            <a:extLst>
              <a:ext uri="{FF2B5EF4-FFF2-40B4-BE49-F238E27FC236}">
                <a16:creationId xmlns:a16="http://schemas.microsoft.com/office/drawing/2014/main" id="{518A4D16-3C1E-41DA-AF00-CB8F5B0BFEB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223337157" name="image" descr="{&quot;templafy&quot;:{&quot;id&quot;:&quot;56226e61-b998-40ed-8f82-a0bae772e75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331428770" name="image" descr="{&quot;templafy&quot;:{&quot;id&quot;:&quot;fd16a4e9-200b-46f8-b0cf-54c52d299aa5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201412596" name="image" descr="{&quot;templafy&quot;:{&quot;id&quot;:&quot;250a832e-d3b0-4740-9f91-f3bf396661c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6" name="text" descr="{&quot;templafy&quot;:{&quot;id&quot;:&quot;91761d02-881a-4b7d-bb8e-ac732daa24d9&quot;}}" title="UserProfile.Name">
            <a:extLst>
              <a:ext uri="{FF2B5EF4-FFF2-40B4-BE49-F238E27FC236}">
                <a16:creationId xmlns:a16="http://schemas.microsoft.com/office/drawing/2014/main" id="{6B0C741D-8435-4AB2-B2D8-0B88BF717232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7" name="text" descr="{&quot;templafy&quot;:{&quot;id&quot;:&quot;7868d2d7-5a98-42cc-9336-30a0c38fe18e&quot;}}" hidden="1" title="Form.Manuel_dato">
            <a:extLst>
              <a:ext uri="{FF2B5EF4-FFF2-40B4-BE49-F238E27FC236}">
                <a16:creationId xmlns:a16="http://schemas.microsoft.com/office/drawing/2014/main" id="{6FE2C55A-F3A3-4C26-9E35-9687C243706A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2092276992" name="image" descr="{&quot;templafy&quot;:{&quot;id&quot;:&quot;6a7f8d1b-0ee3-4ac4-bf9c-8028719950d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7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9" y="4838163"/>
            <a:ext cx="10136614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8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0"/>
            <a:ext cx="10136614" cy="3831429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FD384858-CF75-4D90-99EB-C57934C0FD1F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8A6BEA05-A108-48C1-B55F-9DCB7AF8DBD8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CAFCB0-3A09-4940-BE2D-7847FFF09D90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7b203b13-26fb-480b-ba04-7310c205e90d&quot;}}" title="UserProfile.Office.Virksomhed_{{DocumentLanguage}}">
            <a:extLst>
              <a:ext uri="{FF2B5EF4-FFF2-40B4-BE49-F238E27FC236}">
                <a16:creationId xmlns:a16="http://schemas.microsoft.com/office/drawing/2014/main" id="{F51367B4-CC7A-4489-8018-4AD5360FE837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b3cfd99d-02ae-48f7-a1e9-8b6e3f312384&quot;}}" title="UserProfile.CenterFreeText">
            <a:extLst>
              <a:ext uri="{FF2B5EF4-FFF2-40B4-BE49-F238E27FC236}">
                <a16:creationId xmlns:a16="http://schemas.microsoft.com/office/drawing/2014/main" id="{9481764F-DC1F-44F4-A637-F9AF39FDB626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2" name="text" descr="{&quot;templafy&quot;:{&quot;id&quot;:&quot;1507319c-879d-44cf-b9d5-18f14e5b90b5&quot;}}" hidden="1" title="UserProfile.Centers.Center_{{DocumentLanguage}}">
            <a:extLst>
              <a:ext uri="{FF2B5EF4-FFF2-40B4-BE49-F238E27FC236}">
                <a16:creationId xmlns:a16="http://schemas.microsoft.com/office/drawing/2014/main" id="{3DA6B91A-0D81-4188-8F91-5978B8F67F6B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3" name="text" descr="{&quot;templafy&quot;:{&quot;id&quot;:&quot;f7ec9df1-4c72-4860-b10f-30671f7882ed&quot;}}" title="Form.PresentationTitle">
            <a:extLst>
              <a:ext uri="{FF2B5EF4-FFF2-40B4-BE49-F238E27FC236}">
                <a16:creationId xmlns:a16="http://schemas.microsoft.com/office/drawing/2014/main" id="{4E693C6E-CD0D-4ADB-8EDC-FCDE08D6EA50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38299173" name="image" descr="{&quot;templafy&quot;:{&quot;id&quot;:&quot;d16ac71e-12d5-4b2b-a193-52b6d42fc829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702894568" name="image" descr="{&quot;templafy&quot;:{&quot;id&quot;:&quot;b5495041-d9ea-4999-ad5e-2a59d3124670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20CBC785-56F5-48DD-9413-CEBA68A9FCF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433989393" name="image" descr="{&quot;templafy&quot;:{&quot;id&quot;:&quot;5533e3de-dc8f-40ae-9a17-c93227e30186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2146637112" name="image" descr="{&quot;templafy&quot;:{&quot;id&quot;:&quot;8e87e138-8183-49cf-8578-070cdd70384b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2051315445" name="image" descr="{&quot;templafy&quot;:{&quot;id&quot;:&quot;973eb738-5ecb-4357-95d3-b9e5eb6f5f1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2fc540f4-2e15-4338-bb29-2d06895e9e61&quot;}}" title="UserProfile.Name">
            <a:extLst>
              <a:ext uri="{FF2B5EF4-FFF2-40B4-BE49-F238E27FC236}">
                <a16:creationId xmlns:a16="http://schemas.microsoft.com/office/drawing/2014/main" id="{942EC712-B94B-4055-BE7D-8973BA96BC6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6" name="text" descr="{&quot;templafy&quot;:{&quot;id&quot;:&quot;ff04a1fd-7fac-4769-8cfa-45af694618f8&quot;}}" hidden="1" title="Form.Manuel_dato">
            <a:extLst>
              <a:ext uri="{FF2B5EF4-FFF2-40B4-BE49-F238E27FC236}">
                <a16:creationId xmlns:a16="http://schemas.microsoft.com/office/drawing/2014/main" id="{3321C456-855E-4615-89FF-2FC48B1822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895990827" name="image" descr="{&quot;templafy&quot;:{&quot;id&quot;:&quot;f88dc688-cb63-4821-a91c-f181ef82d21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764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t fel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547" y="4838163"/>
            <a:ext cx="10137065" cy="654587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6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16pt i to eller max tre linjer</a:t>
            </a:r>
          </a:p>
        </p:txBody>
      </p:sp>
      <p:sp>
        <p:nvSpPr>
          <p:cNvPr id="19" name="Pladsholder til indhold 2"/>
          <p:cNvSpPr>
            <a:spLocks noGrp="1"/>
          </p:cNvSpPr>
          <p:nvPr>
            <p:ph sz="quarter" idx="17" hasCustomPrompt="1"/>
          </p:nvPr>
        </p:nvSpPr>
        <p:spPr>
          <a:xfrm>
            <a:off x="1367999" y="871200"/>
            <a:ext cx="10136614" cy="3831675"/>
          </a:xfrm>
        </p:spPr>
        <p:txBody>
          <a:bodyPr/>
          <a:lstStyle>
            <a:lvl1pPr marL="270000" indent="-270000">
              <a:defRPr baseline="0"/>
            </a:lvl1pPr>
            <a:lvl2pPr marL="630000" indent="-270000">
              <a:defRPr/>
            </a:lvl2pPr>
            <a:lvl3pPr marL="936000" indent="-234000">
              <a:defRPr/>
            </a:lvl3pPr>
            <a:lvl4pPr marL="1296000" indent="-216000">
              <a:defRPr/>
            </a:lvl4pPr>
            <a:lvl5pPr marL="1656000" indent="-216000">
              <a:defRPr/>
            </a:lvl5pPr>
            <a:lvl6pPr marL="1998000" indent="-180000">
              <a:defRPr/>
            </a:lvl6pPr>
            <a:lvl7pPr marL="2358000" indent="-180000">
              <a:defRPr/>
            </a:lvl7pPr>
            <a:lvl8pPr marL="2718000" indent="-180000">
              <a:defRPr/>
            </a:lvl8pPr>
            <a:lvl9pPr marL="2718000" indent="-180000">
              <a:defRPr sz="1000"/>
            </a:lvl9pPr>
          </a:lstStyle>
          <a:p>
            <a:pPr lvl="0"/>
            <a:r>
              <a:rPr lang="da-DK" dirty="0"/>
              <a:t>Brødtekst 22pt skrives her, eller tabel og diagram indsættes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</a:t>
            </a:r>
          </a:p>
          <a:p>
            <a:pPr lvl="6"/>
            <a:r>
              <a:rPr lang="da-DK" dirty="0"/>
              <a:t>7</a:t>
            </a:r>
          </a:p>
          <a:p>
            <a:pPr lvl="7"/>
            <a:r>
              <a:rPr lang="da-DK" dirty="0"/>
              <a:t>8</a:t>
            </a:r>
          </a:p>
          <a:p>
            <a:pPr lvl="8"/>
            <a:r>
              <a:rPr lang="da-DK" dirty="0"/>
              <a:t>9</a:t>
            </a:r>
          </a:p>
          <a:p>
            <a:pPr lvl="8"/>
            <a:endParaRPr lang="da-DK" dirty="0"/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1F378BB3-E053-49F9-9A7A-C0B10653107D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A6C91655-88A1-4C0A-8A8C-9EA38197597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066C8-4CB7-4D18-8A99-898339287836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8" name="text" descr="{&quot;templafy&quot;:{&quot;id&quot;:&quot;b2094ce6-df7d-4caa-a533-a2cec610a115&quot;}}" title="UserProfile.Office.Virksomhed_{{DocumentLanguage}}">
            <a:extLst>
              <a:ext uri="{FF2B5EF4-FFF2-40B4-BE49-F238E27FC236}">
                <a16:creationId xmlns:a16="http://schemas.microsoft.com/office/drawing/2014/main" id="{6146C491-F52C-4CC4-B68A-1B556B13EC12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9" name="text" descr="{&quot;templafy&quot;:{&quot;id&quot;:&quot;14458743-9d98-4a9b-95fb-3246db49c368&quot;}}" title="UserProfile.CenterFreeText">
            <a:extLst>
              <a:ext uri="{FF2B5EF4-FFF2-40B4-BE49-F238E27FC236}">
                <a16:creationId xmlns:a16="http://schemas.microsoft.com/office/drawing/2014/main" id="{EFE9D610-3E2D-4336-BFED-06307C757B93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0" name="text" descr="{&quot;templafy&quot;:{&quot;id&quot;:&quot;e1f47141-658e-4feb-926d-cc8743def5d4&quot;}}" hidden="1" title="UserProfile.Centers.Center_{{DocumentLanguage}}">
            <a:extLst>
              <a:ext uri="{FF2B5EF4-FFF2-40B4-BE49-F238E27FC236}">
                <a16:creationId xmlns:a16="http://schemas.microsoft.com/office/drawing/2014/main" id="{7CDCCB15-F3B6-4E12-8F8C-26477B502FF5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1929a3e0-b6f3-49fb-aa37-3bba4e611a95&quot;}}" title="Form.PresentationTitle">
            <a:extLst>
              <a:ext uri="{FF2B5EF4-FFF2-40B4-BE49-F238E27FC236}">
                <a16:creationId xmlns:a16="http://schemas.microsoft.com/office/drawing/2014/main" id="{65CA55F8-E335-4AC4-9CBD-C2ED54C997CA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1593471856" name="image" descr="{&quot;templafy&quot;:{&quot;id&quot;:&quot;e81fe0c5-52ec-45f9-966f-ec85cc8d7604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97346796" name="image" descr="{&quot;templafy&quot;:{&quot;id&quot;:&quot;97dc7990-7d0c-4abc-af66-e820625d069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0" name="Region">
            <a:extLst>
              <a:ext uri="{FF2B5EF4-FFF2-40B4-BE49-F238E27FC236}">
                <a16:creationId xmlns:a16="http://schemas.microsoft.com/office/drawing/2014/main" id="{CE54899A-3EBE-4219-AFB1-9E08B2D8ECE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1490134236" name="image" descr="{&quot;templafy&quot;:{&quot;id&quot;:&quot;7fa36d04-4223-4e85-81d8-21530968910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0299143" name="image" descr="{&quot;templafy&quot;:{&quot;id&quot;:&quot;fd376111-b3bd-4512-b18d-8d9ad767c9e1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470950338" name="image" descr="{&quot;templafy&quot;:{&quot;id&quot;:&quot;77152d33-f4c2-42a8-83b7-b504c963aef2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70a523f5-3363-4336-8fa1-5b84d8ea1798&quot;}}" title="UserProfile.Name">
            <a:extLst>
              <a:ext uri="{FF2B5EF4-FFF2-40B4-BE49-F238E27FC236}">
                <a16:creationId xmlns:a16="http://schemas.microsoft.com/office/drawing/2014/main" id="{29196FA7-035F-42A9-9CB1-B3531C1BCAD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6" name="text" descr="{&quot;templafy&quot;:{&quot;id&quot;:&quot;838d3c06-fe26-414d-a42f-207060606c84&quot;}}" hidden="1" title="Form.Manuel_dato">
            <a:extLst>
              <a:ext uri="{FF2B5EF4-FFF2-40B4-BE49-F238E27FC236}">
                <a16:creationId xmlns:a16="http://schemas.microsoft.com/office/drawing/2014/main" id="{BDFC733C-32E6-4B9B-9AFE-2B046104CDB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04219920" name="image" descr="{&quot;templafy&quot;:{&quot;id&quot;:&quot;583a89a9-00d3-4b39-b918-9f773bc655a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862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fe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7997" y="4985492"/>
            <a:ext cx="492326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5" name="Pladsholder til billede 2"/>
          <p:cNvSpPr>
            <a:spLocks noGrp="1"/>
          </p:cNvSpPr>
          <p:nvPr>
            <p:ph type="pic" sz="quarter" idx="16" hasCustomPrompt="1"/>
          </p:nvPr>
        </p:nvSpPr>
        <p:spPr>
          <a:xfrm>
            <a:off x="1367999" y="871201"/>
            <a:ext cx="4923264" cy="3984624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12" name="Pladsholder til tekst 3"/>
          <p:cNvSpPr>
            <a:spLocks noGrp="1"/>
          </p:cNvSpPr>
          <p:nvPr>
            <p:ph type="body" sz="quarter" idx="19" hasCustomPrompt="1"/>
          </p:nvPr>
        </p:nvSpPr>
        <p:spPr>
          <a:xfrm>
            <a:off x="6580188" y="4985492"/>
            <a:ext cx="4920915" cy="499321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17" name="Pladsholder til indhold 4"/>
          <p:cNvSpPr>
            <a:spLocks noGrp="1"/>
          </p:cNvSpPr>
          <p:nvPr>
            <p:ph sz="quarter" idx="14" hasCustomPrompt="1"/>
          </p:nvPr>
        </p:nvSpPr>
        <p:spPr>
          <a:xfrm>
            <a:off x="6580187" y="871200"/>
            <a:ext cx="4924425" cy="3988723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2" name="Date Placeholder 1" hidden="1">
            <a:extLst>
              <a:ext uri="{FF2B5EF4-FFF2-40B4-BE49-F238E27FC236}">
                <a16:creationId xmlns:a16="http://schemas.microsoft.com/office/drawing/2014/main" id="{EE849DBD-7C04-447A-8265-A094C811DA44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Footer Placeholder 2" hidden="1">
            <a:extLst>
              <a:ext uri="{FF2B5EF4-FFF2-40B4-BE49-F238E27FC236}">
                <a16:creationId xmlns:a16="http://schemas.microsoft.com/office/drawing/2014/main" id="{63D307C9-5829-4405-8C46-DB8A846A188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E74E9D-EC97-4196-B393-DE76FB0123F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59b9e7d3-eb44-45b8-b69e-f971e2cac615&quot;}}" title="UserProfile.Office.Virksomhed_{{DocumentLanguage}}">
            <a:extLst>
              <a:ext uri="{FF2B5EF4-FFF2-40B4-BE49-F238E27FC236}">
                <a16:creationId xmlns:a16="http://schemas.microsoft.com/office/drawing/2014/main" id="{FC6B8FFA-421A-4AC8-AB7A-A20E7560050C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98b66e76-6f6f-4f39-a1e1-ff168027dfe5&quot;}}" title="UserProfile.CenterFreeText">
            <a:extLst>
              <a:ext uri="{FF2B5EF4-FFF2-40B4-BE49-F238E27FC236}">
                <a16:creationId xmlns:a16="http://schemas.microsoft.com/office/drawing/2014/main" id="{36C974BD-9E8A-4E8C-828F-626EDB0F399E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3" name="text" descr="{&quot;templafy&quot;:{&quot;id&quot;:&quot;5be1c1f5-1666-4bc4-a5ce-c95be8bb002c&quot;}}" hidden="1" title="UserProfile.Centers.Center_{{DocumentLanguage}}">
            <a:extLst>
              <a:ext uri="{FF2B5EF4-FFF2-40B4-BE49-F238E27FC236}">
                <a16:creationId xmlns:a16="http://schemas.microsoft.com/office/drawing/2014/main" id="{DC579ACE-EC3D-4174-A22C-37EF28460B7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4" name="text" descr="{&quot;templafy&quot;:{&quot;id&quot;:&quot;d5040003-a30e-4897-b0f1-bc45854515b2&quot;}}" title="Form.PresentationTitle">
            <a:extLst>
              <a:ext uri="{FF2B5EF4-FFF2-40B4-BE49-F238E27FC236}">
                <a16:creationId xmlns:a16="http://schemas.microsoft.com/office/drawing/2014/main" id="{8C45D06A-4D72-4EDC-8F4A-F34DEE5AFB1C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832037575" name="image" descr="{&quot;templafy&quot;:{&quot;id&quot;:&quot;e75a4e69-de97-4f1c-8859-a1da217cf087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410531812" name="image" descr="{&quot;templafy&quot;:{&quot;id&quot;:&quot;d9a50e33-e9b3-44fe-9ae8-7fa24f3a4b25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22" name="Region">
            <a:extLst>
              <a:ext uri="{FF2B5EF4-FFF2-40B4-BE49-F238E27FC236}">
                <a16:creationId xmlns:a16="http://schemas.microsoft.com/office/drawing/2014/main" id="{523A8909-067C-42CA-BE8D-2D94EDF3F0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885554135" name="image" descr="{&quot;templafy&quot;:{&quot;id&quot;:&quot;4dc456e4-c8c6-4f63-b079-589a5f69256e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991020328" name="image" descr="{&quot;templafy&quot;:{&quot;id&quot;:&quot;842888ad-423f-4fe6-a27c-820e96d1ac17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1125113711" name="image" descr="{&quot;templafy&quot;:{&quot;id&quot;:&quot;2afb72a2-dfa4-47f9-84ed-ed5ab6c006fa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8" name="text" descr="{&quot;templafy&quot;:{&quot;id&quot;:&quot;a7591b75-6589-48aa-afb8-00d458087027&quot;}}" title="UserProfile.Name">
            <a:extLst>
              <a:ext uri="{FF2B5EF4-FFF2-40B4-BE49-F238E27FC236}">
                <a16:creationId xmlns:a16="http://schemas.microsoft.com/office/drawing/2014/main" id="{E83158B3-18FC-4F56-BE63-E6A9907D710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9" name="text" descr="{&quot;templafy&quot;:{&quot;id&quot;:&quot;db202dd8-c16f-4f03-a763-0ae29e4b9e45&quot;}}" hidden="1" title="Form.Manuel_dato">
            <a:extLst>
              <a:ext uri="{FF2B5EF4-FFF2-40B4-BE49-F238E27FC236}">
                <a16:creationId xmlns:a16="http://schemas.microsoft.com/office/drawing/2014/main" id="{009D0DCA-018C-405E-8A6E-31A87DC91244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634565344" name="image" descr="{&quot;templafy&quot;:{&quot;id&quot;:&quot;ac30cbb9-1cd4-41e8-8bc5-e77226e8396f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67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lt &amp; tekst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367999" y="871200"/>
            <a:ext cx="10136613" cy="828000"/>
          </a:xfrm>
        </p:spPr>
        <p:txBody>
          <a:bodyPr/>
          <a:lstStyle>
            <a:lvl1pPr>
              <a:defRPr/>
            </a:lvl1pPr>
          </a:lstStyle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27" name="Pladsholder til tekst 1"/>
          <p:cNvSpPr>
            <a:spLocks noGrp="1"/>
          </p:cNvSpPr>
          <p:nvPr>
            <p:ph type="body" sz="quarter" idx="15" hasCustomPrompt="1"/>
          </p:nvPr>
        </p:nvSpPr>
        <p:spPr>
          <a:xfrm>
            <a:off x="1366839" y="4986001"/>
            <a:ext cx="4927440" cy="498812"/>
          </a:xfrm>
        </p:spPr>
        <p:txBody>
          <a:bodyPr/>
          <a:lstStyle>
            <a:lvl1pPr marL="0" indent="0">
              <a:lnSpc>
                <a:spcPct val="85000"/>
              </a:lnSpc>
              <a:buNone/>
              <a:defRPr sz="1400" baseline="0"/>
            </a:lvl1pPr>
            <a:lvl2pPr>
              <a:defRPr sz="1800"/>
            </a:lvl2pPr>
            <a:lvl3pPr marL="324000">
              <a:defRPr sz="1600"/>
            </a:lvl3pPr>
            <a:lvl4pPr marL="540000"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20000" indent="-90000">
              <a:defRPr sz="1200"/>
            </a:lvl5pPr>
          </a:lstStyle>
          <a:p>
            <a:pPr lvl="0"/>
            <a:r>
              <a:rPr lang="da-DK" dirty="0"/>
              <a:t>Billedtekst 14pt i to eller max tre linjer</a:t>
            </a:r>
          </a:p>
        </p:txBody>
      </p:sp>
      <p:sp>
        <p:nvSpPr>
          <p:cNvPr id="28" name="Pladsholder til billede 2"/>
          <p:cNvSpPr>
            <a:spLocks noGrp="1"/>
          </p:cNvSpPr>
          <p:nvPr>
            <p:ph type="pic" sz="quarter" idx="17" hasCustomPrompt="1"/>
          </p:nvPr>
        </p:nvSpPr>
        <p:spPr>
          <a:xfrm>
            <a:off x="1367999" y="1976399"/>
            <a:ext cx="4923264" cy="2880000"/>
          </a:xfrm>
        </p:spPr>
        <p:txBody>
          <a:bodyPr tIns="612000" anchor="ctr" anchorCtr="0"/>
          <a:lstStyle>
            <a:lvl1pPr marL="0" indent="0" algn="ctr">
              <a:buNone/>
              <a:defRPr sz="1400" baseline="0">
                <a:solidFill>
                  <a:schemeClr val="accent6"/>
                </a:solidFill>
              </a:defRPr>
            </a:lvl1pPr>
          </a:lstStyle>
          <a:p>
            <a:r>
              <a:rPr lang="da-DK" dirty="0"/>
              <a:t>Klik på ikon for at indsætte billede</a:t>
            </a:r>
          </a:p>
        </p:txBody>
      </p:sp>
      <p:sp>
        <p:nvSpPr>
          <p:cNvPr id="24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580188" y="1989139"/>
            <a:ext cx="4924424" cy="3495674"/>
          </a:xfrm>
        </p:spPr>
        <p:txBody>
          <a:bodyPr/>
          <a:lstStyle>
            <a:lvl1pPr marL="126000" indent="-126000">
              <a:defRPr sz="1800"/>
            </a:lvl1pPr>
            <a:lvl2pPr marL="450000" indent="-108000">
              <a:defRPr sz="1600"/>
            </a:lvl2pPr>
            <a:lvl3pPr marL="810000" indent="-108000">
              <a:defRPr sz="1400"/>
            </a:lvl3pPr>
            <a:lvl4pPr marL="1152000" indent="-90000">
              <a:defRPr sz="1200"/>
            </a:lvl4pPr>
            <a:lvl5pPr marL="1512000" indent="-90000">
              <a:defRPr sz="1000"/>
            </a:lvl5pPr>
            <a:lvl6pPr marL="1872000">
              <a:defRPr sz="1000"/>
            </a:lvl6pPr>
            <a:lvl7pPr marL="2232000">
              <a:defRPr sz="1000"/>
            </a:lvl7pPr>
            <a:lvl8pPr marL="2592000">
              <a:defRPr/>
            </a:lvl8pPr>
            <a:lvl9pPr marL="2952000">
              <a:defRPr sz="1000"/>
            </a:lvl9pPr>
          </a:lstStyle>
          <a:p>
            <a:pPr lvl="0"/>
            <a:r>
              <a:rPr lang="da-DK" dirty="0"/>
              <a:t>Brødtekst 18pt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3" name="Date Placeholder 2" hidden="1">
            <a:extLst>
              <a:ext uri="{FF2B5EF4-FFF2-40B4-BE49-F238E27FC236}">
                <a16:creationId xmlns:a16="http://schemas.microsoft.com/office/drawing/2014/main" id="{EA25F8AF-2D8A-4335-943D-F40DE9A05960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Footer Placeholder 6" hidden="1">
            <a:extLst>
              <a:ext uri="{FF2B5EF4-FFF2-40B4-BE49-F238E27FC236}">
                <a16:creationId xmlns:a16="http://schemas.microsoft.com/office/drawing/2014/main" id="{96A8B04C-CD21-4171-B523-6B578AF90309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CB07D04-A4E5-4C68-B128-D96553C75EA8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9" name="text" descr="{&quot;templafy&quot;:{&quot;id&quot;:&quot;541333b7-391c-400c-87a0-af0531759c5c&quot;}}" title="UserProfile.Office.Virksomhed_{{DocumentLanguage}}">
            <a:extLst>
              <a:ext uri="{FF2B5EF4-FFF2-40B4-BE49-F238E27FC236}">
                <a16:creationId xmlns:a16="http://schemas.microsoft.com/office/drawing/2014/main" id="{329EFC6E-917D-4A17-B097-E6F6742EEAD6}"/>
              </a:ext>
            </a:extLst>
          </p:cNvPr>
          <p:cNvSpPr txBox="1"/>
          <p:nvPr userDrawn="1"/>
        </p:nvSpPr>
        <p:spPr>
          <a:xfrm>
            <a:off x="1366838" y="207098"/>
            <a:ext cx="6120000" cy="21544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da-DK" sz="1400" b="1" noProof="0" dirty="0">
                <a:solidFill>
                  <a:srgbClr val="565656"/>
                </a:solidFill>
              </a:rPr>
              <a:t>Bispebjerg og Frederiksberg Hospital</a:t>
            </a:r>
          </a:p>
        </p:txBody>
      </p:sp>
      <p:sp>
        <p:nvSpPr>
          <p:cNvPr id="10" name="text" descr="{&quot;templafy&quot;:{&quot;id&quot;:&quot;7a49ae08-1fc2-4e99-8071-59a099df69d8&quot;}}" title="UserProfile.CenterFreeText">
            <a:extLst>
              <a:ext uri="{FF2B5EF4-FFF2-40B4-BE49-F238E27FC236}">
                <a16:creationId xmlns:a16="http://schemas.microsoft.com/office/drawing/2014/main" id="{FE869C55-5188-4178-A8BB-0A2C0434C454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86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/>
              <a:t>Ortopædkirurgisk Afdeling M</a:t>
            </a:r>
          </a:p>
        </p:txBody>
      </p:sp>
      <p:sp>
        <p:nvSpPr>
          <p:cNvPr id="11" name="text" descr="{&quot;templafy&quot;:{&quot;id&quot;:&quot;92d96d83-804f-4e1c-8e2f-7d061885ba5e&quot;}}" hidden="1" title="UserProfile.Centers.Center_{{DocumentLanguage}}">
            <a:extLst>
              <a:ext uri="{FF2B5EF4-FFF2-40B4-BE49-F238E27FC236}">
                <a16:creationId xmlns:a16="http://schemas.microsoft.com/office/drawing/2014/main" id="{ECE61B8B-930B-4465-924D-E6545149900F}"/>
              </a:ext>
            </a:extLst>
          </p:cNvPr>
          <p:cNvSpPr txBox="1">
            <a:spLocks/>
          </p:cNvSpPr>
          <p:nvPr userDrawn="1"/>
        </p:nvSpPr>
        <p:spPr>
          <a:xfrm>
            <a:off x="1366838" y="404664"/>
            <a:ext cx="6120000" cy="422153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None/>
              <a:defRPr lang="da-DK" sz="1200" b="1" kern="1200" baseline="0" dirty="0">
                <a:solidFill>
                  <a:srgbClr val="B3B3B3"/>
                </a:solidFill>
                <a:latin typeface="+mn-lt"/>
                <a:ea typeface="+mn-ea"/>
                <a:cs typeface="+mn-cs"/>
              </a:defRPr>
            </a:lvl1pPr>
            <a:lvl2pPr marL="504000" indent="-144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20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8000" indent="-126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8000" indent="-108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lang="da-DK" sz="1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0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1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2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7D7D7D"/>
              </a:buClr>
              <a:buFont typeface="Arial" panose="020B0604020202020204" pitchFamily="34" charset="0"/>
              <a:buChar char="•"/>
              <a:defRPr lang="da-DK" sz="10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88000" indent="-9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rgbClr val="808080"/>
              </a:buClr>
              <a:buFont typeface="Arial" panose="020B0604020202020204" pitchFamily="34" charset="0"/>
              <a:buChar char="•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400" dirty="0">
              <a:solidFill>
                <a:srgbClr val="B3B3B3"/>
              </a:solidFill>
            </a:endParaRPr>
          </a:p>
        </p:txBody>
      </p:sp>
      <p:sp>
        <p:nvSpPr>
          <p:cNvPr id="12" name="text" descr="{&quot;templafy&quot;:{&quot;id&quot;:&quot;3ae5427b-3bc3-4109-ae13-11da3d78edd5&quot;}}" title="Form.PresentationTitle">
            <a:extLst>
              <a:ext uri="{FF2B5EF4-FFF2-40B4-BE49-F238E27FC236}">
                <a16:creationId xmlns:a16="http://schemas.microsoft.com/office/drawing/2014/main" id="{8A1B75FB-DD2D-46ED-8B80-10EEA78740CF}"/>
              </a:ext>
            </a:extLst>
          </p:cNvPr>
          <p:cNvSpPr txBox="1"/>
          <p:nvPr userDrawn="1"/>
        </p:nvSpPr>
        <p:spPr>
          <a:xfrm>
            <a:off x="1368000" y="6289200"/>
            <a:ext cx="3780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endParaRPr lang="da-DK" sz="1000" dirty="0">
              <a:solidFill>
                <a:schemeClr val="bg1"/>
              </a:solidFill>
            </a:endParaRPr>
          </a:p>
        </p:txBody>
      </p:sp>
      <p:pic>
        <p:nvPicPr>
          <p:cNvPr id="2140054304" name="image" descr="{&quot;templafy&quot;:{&quot;id&quot;:&quot;20b07c86-fa72-4843-968c-80b9b0ee85f6&quot;}}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74000"/>
            <a:ext cx="684000" cy="684000"/>
          </a:xfrm>
          <a:prstGeom prst="rect">
            <a:avLst/>
          </a:prstGeom>
        </p:spPr>
      </p:pic>
      <p:pic>
        <p:nvPicPr>
          <p:cNvPr id="1061211403" name="image" descr="{&quot;templafy&quot;:{&quot;id&quot;:&quot;c224b658-6523-4277-80a5-1531b8329f16&quot;}}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718575"/>
            <a:ext cx="687600" cy="687600"/>
          </a:xfrm>
          <a:prstGeom prst="rect">
            <a:avLst/>
          </a:prstGeom>
        </p:spPr>
      </p:pic>
      <p:pic>
        <p:nvPicPr>
          <p:cNvPr id="19" name="Region">
            <a:extLst>
              <a:ext uri="{FF2B5EF4-FFF2-40B4-BE49-F238E27FC236}">
                <a16:creationId xmlns:a16="http://schemas.microsoft.com/office/drawing/2014/main" id="{22692D97-D942-4B10-9245-2FD246EB481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732" y="5763982"/>
            <a:ext cx="116417" cy="594784"/>
          </a:xfrm>
          <a:prstGeom prst="rect">
            <a:avLst/>
          </a:prstGeom>
        </p:spPr>
      </p:pic>
      <p:pic>
        <p:nvPicPr>
          <p:cNvPr id="352181732" name="image" descr="{&quot;templafy&quot;:{&quot;id&quot;:&quot;b141dce5-d58c-4969-be78-69c438ae9c23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73324" y="6314400"/>
            <a:ext cx="1324800" cy="421200"/>
          </a:xfrm>
          <a:prstGeom prst="rect">
            <a:avLst/>
          </a:prstGeom>
        </p:spPr>
      </p:pic>
      <p:pic>
        <p:nvPicPr>
          <p:cNvPr id="1127574373" name="image" descr="{&quot;templafy&quot;:{&quot;id&quot;:&quot;60021ed0-b581-4793-92b3-f1d4cca132d8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872704"/>
            <a:ext cx="871200" cy="900000"/>
          </a:xfrm>
          <a:prstGeom prst="rect">
            <a:avLst/>
          </a:prstGeom>
        </p:spPr>
      </p:pic>
      <p:pic>
        <p:nvPicPr>
          <p:cNvPr id="706575684" name="image" descr="{&quot;templafy&quot;:{&quot;id&quot;:&quot;de64a201-deaf-46c8-b3bf-88770481d0d4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9013" y="260648"/>
            <a:ext cx="871200" cy="900000"/>
          </a:xfrm>
          <a:prstGeom prst="rect">
            <a:avLst/>
          </a:prstGeom>
        </p:spPr>
      </p:pic>
      <p:sp>
        <p:nvSpPr>
          <p:cNvPr id="25" name="text" descr="{&quot;templafy&quot;:{&quot;id&quot;:&quot;f725a53d-62a8-4c35-b949-0683f8718f40&quot;}}" title="UserProfile.Name">
            <a:extLst>
              <a:ext uri="{FF2B5EF4-FFF2-40B4-BE49-F238E27FC236}">
                <a16:creationId xmlns:a16="http://schemas.microsoft.com/office/drawing/2014/main" id="{CF1E95FC-C105-4F7E-90D3-FA724261E690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da-DK" sz="1000" dirty="0" err="1">
                <a:solidFill>
                  <a:schemeClr val="bg1"/>
                </a:solidFill>
              </a:rPr>
              <a:t>Henrik Palm</a:t>
            </a:r>
          </a:p>
        </p:txBody>
      </p:sp>
      <p:sp>
        <p:nvSpPr>
          <p:cNvPr id="26" name="text" descr="{&quot;templafy&quot;:{&quot;id&quot;:&quot;9df8758c-0228-4cd1-a139-fd32f5810333&quot;}}" hidden="1" title="Form.Manuel_dato">
            <a:extLst>
              <a:ext uri="{FF2B5EF4-FFF2-40B4-BE49-F238E27FC236}">
                <a16:creationId xmlns:a16="http://schemas.microsoft.com/office/drawing/2014/main" id="{B0C5DB91-4FD4-4324-A299-170D5079785E}"/>
              </a:ext>
            </a:extLst>
          </p:cNvPr>
          <p:cNvSpPr txBox="1"/>
          <p:nvPr userDrawn="1"/>
        </p:nvSpPr>
        <p:spPr>
          <a:xfrm>
            <a:off x="7891200" y="6289200"/>
            <a:ext cx="33876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endParaRPr lang="da-DK" sz="1000" dirty="0" err="1">
              <a:solidFill>
                <a:schemeClr val="bg1"/>
              </a:solidFill>
            </a:endParaRPr>
          </a:p>
        </p:txBody>
      </p:sp>
      <p:pic>
        <p:nvPicPr>
          <p:cNvPr id="1886382866" name="image" descr="{&quot;templafy&quot;:{&quot;id&quot;:&quot;3eb6ac18-f119-4a57-bca2-2623655848cd&quot;}}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7600" y="97200"/>
            <a:ext cx="2178000" cy="6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3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>
            <a:extLst>
              <a:ext uri="{FF2B5EF4-FFF2-40B4-BE49-F238E27FC236}">
                <a16:creationId xmlns:a16="http://schemas.microsoft.com/office/drawing/2014/main" id="{330815ED-7933-408B-A156-7FBAE79D7B99}"/>
              </a:ext>
            </a:extLst>
          </p:cNvPr>
          <p:cNvSpPr/>
          <p:nvPr userDrawn="1"/>
        </p:nvSpPr>
        <p:spPr>
          <a:xfrm>
            <a:off x="611560" y="6174000"/>
            <a:ext cx="10896871" cy="68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4" name="Rektangel 23">
            <a:extLst>
              <a:ext uri="{FF2B5EF4-FFF2-40B4-BE49-F238E27FC236}">
                <a16:creationId xmlns:a16="http://schemas.microsoft.com/office/drawing/2014/main" id="{06861227-A25D-401D-87C5-EC8B09EA8E24}"/>
              </a:ext>
            </a:extLst>
          </p:cNvPr>
          <p:cNvSpPr/>
          <p:nvPr userDrawn="1"/>
        </p:nvSpPr>
        <p:spPr>
          <a:xfrm>
            <a:off x="11508431" y="6174000"/>
            <a:ext cx="683568" cy="684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5" name="Rektangel 24">
            <a:extLst>
              <a:ext uri="{FF2B5EF4-FFF2-40B4-BE49-F238E27FC236}">
                <a16:creationId xmlns:a16="http://schemas.microsoft.com/office/drawing/2014/main" id="{BE040EA2-4256-4BD3-AD4C-B05747A6B830}"/>
              </a:ext>
            </a:extLst>
          </p:cNvPr>
          <p:cNvSpPr/>
          <p:nvPr userDrawn="1"/>
        </p:nvSpPr>
        <p:spPr>
          <a:xfrm>
            <a:off x="0" y="0"/>
            <a:ext cx="683568" cy="617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da-DK" dirty="0"/>
          </a:p>
        </p:txBody>
      </p:sp>
      <p:sp>
        <p:nvSpPr>
          <p:cNvPr id="22" name="Rektangel" descr="{&quot;templafy&quot;:{&quot;id&quot;:&quot;1c23d50e-b18a-48ec-a3e9-e0fd3736355d&quot;}}" title="image">
            <a:extLst>
              <a:ext uri="{FF2B5EF4-FFF2-40B4-BE49-F238E27FC236}">
                <a16:creationId xmlns:a16="http://schemas.microsoft.com/office/drawing/2014/main" id="{D1D273B7-A1A2-45F3-89F3-F732461E4F5F}"/>
              </a:ext>
            </a:extLst>
          </p:cNvPr>
          <p:cNvSpPr/>
          <p:nvPr userDrawn="1"/>
        </p:nvSpPr>
        <p:spPr>
          <a:xfrm>
            <a:off x="0" y="6174000"/>
            <a:ext cx="683568" cy="684000"/>
          </a:xfrm>
          <a:prstGeom prst="rect">
            <a:avLst/>
          </a:prstGeom>
          <a:solidFill>
            <a:srgbClr val="1F4A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1366837" y="872078"/>
            <a:ext cx="10137776" cy="82691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da-DK" dirty="0"/>
              <a:t>Overskrift 28pt i max. to linjer </a:t>
            </a:r>
            <a:br>
              <a:rPr lang="da-DK" dirty="0"/>
            </a:br>
            <a:r>
              <a:rPr lang="da-DK" dirty="0"/>
              <a:t>teksten vokser opad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66837" y="1993525"/>
            <a:ext cx="10137776" cy="34912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Brødtekst 22pt skrives her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  <a:p>
            <a:pPr lvl="5"/>
            <a:r>
              <a:rPr lang="da-DK" dirty="0"/>
              <a:t>6 niveau</a:t>
            </a:r>
          </a:p>
          <a:p>
            <a:pPr lvl="6"/>
            <a:r>
              <a:rPr lang="da-DK" dirty="0"/>
              <a:t>7 niveau</a:t>
            </a:r>
          </a:p>
          <a:p>
            <a:pPr lvl="7"/>
            <a:r>
              <a:rPr lang="da-DK" dirty="0"/>
              <a:t>8 niveau</a:t>
            </a:r>
          </a:p>
          <a:p>
            <a:pPr lvl="8"/>
            <a:r>
              <a:rPr lang="da-DK" dirty="0"/>
              <a:t>9 niveau</a:t>
            </a: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1504613" y="6288074"/>
            <a:ext cx="687386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0DAB5548-7253-48D6-B95B-F3D312A72220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5" name="Footer" hidden="1"/>
          <p:cNvSpPr>
            <a:spLocks noGrp="1"/>
          </p:cNvSpPr>
          <p:nvPr>
            <p:ph type="ftr" sz="quarter" idx="3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4" name="Dato" hidden="1"/>
          <p:cNvSpPr>
            <a:spLocks noGrp="1"/>
          </p:cNvSpPr>
          <p:nvPr>
            <p:ph type="dt" sz="half" idx="2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">
                <a:noFill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82506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50" r:id="rId3"/>
    <p:sldLayoutId id="2147483674" r:id="rId4"/>
    <p:sldLayoutId id="2147483659" r:id="rId5"/>
    <p:sldLayoutId id="2147483660" r:id="rId6"/>
    <p:sldLayoutId id="2147483664" r:id="rId7"/>
    <p:sldLayoutId id="2147483665" r:id="rId8"/>
    <p:sldLayoutId id="2147483662" r:id="rId9"/>
    <p:sldLayoutId id="2147483668" r:id="rId10"/>
    <p:sldLayoutId id="2147483669" r:id="rId11"/>
    <p:sldLayoutId id="2147483675" r:id="rId12"/>
    <p:sldLayoutId id="2147483658" r:id="rId13"/>
    <p:sldLayoutId id="2147483672" r:id="rId14"/>
    <p:sldLayoutId id="2147483655" r:id="rId15"/>
    <p:sldLayoutId id="2147483663" r:id="rId16"/>
    <p:sldLayoutId id="2147483667" r:id="rId17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000" indent="-144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sz="2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144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20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828000" indent="-126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18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8000" indent="-108000" algn="l" defTabSz="914400" rtl="0" eaLnBrk="1" latinLnBrk="0" hangingPunct="1">
        <a:spcBef>
          <a:spcPts val="0"/>
        </a:spcBef>
        <a:spcAft>
          <a:spcPts val="1200"/>
        </a:spcAft>
        <a:buClr>
          <a:schemeClr val="accent6"/>
        </a:buClr>
        <a:buFont typeface="Arial" panose="020B0604020202020204" pitchFamily="34" charset="0"/>
        <a:buChar char="•"/>
        <a:defRPr lang="da-DK" sz="14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90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200" kern="1200" baseline="0" dirty="0">
          <a:solidFill>
            <a:schemeClr val="tx1"/>
          </a:solidFill>
          <a:latin typeface="+mn-lt"/>
          <a:ea typeface="+mn-ea"/>
          <a:cs typeface="+mn-cs"/>
        </a:defRPr>
      </a:lvl6pPr>
      <a:lvl7pPr marL="226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100" kern="1200" baseline="0" dirty="0">
          <a:solidFill>
            <a:schemeClr val="tx1"/>
          </a:solidFill>
          <a:latin typeface="+mn-lt"/>
          <a:ea typeface="+mn-ea"/>
          <a:cs typeface="+mn-cs"/>
        </a:defRPr>
      </a:lvl7pPr>
      <a:lvl8pPr marL="262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7D7D7D"/>
        </a:buClr>
        <a:buFont typeface="Arial" panose="020B0604020202020204" pitchFamily="34" charset="0"/>
        <a:buChar char="•"/>
        <a:defRPr lang="da-DK" sz="1000" kern="1200" baseline="0" dirty="0">
          <a:solidFill>
            <a:schemeClr val="tx1"/>
          </a:solidFill>
          <a:latin typeface="+mn-lt"/>
          <a:ea typeface="+mn-ea"/>
          <a:cs typeface="+mn-cs"/>
        </a:defRPr>
      </a:lvl8pPr>
      <a:lvl9pPr marL="2988000" indent="-90000" algn="l" defTabSz="914400" rtl="0" eaLnBrk="1" latinLnBrk="0" hangingPunct="1">
        <a:spcBef>
          <a:spcPts val="0"/>
        </a:spcBef>
        <a:spcAft>
          <a:spcPts val="1200"/>
        </a:spcAft>
        <a:buClr>
          <a:srgbClr val="808080"/>
        </a:buClr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1071" userDrawn="1">
          <p15:clr>
            <a:srgbClr val="F26B43"/>
          </p15:clr>
        </p15:guide>
        <p15:guide id="6" orient="horz" pos="1253" userDrawn="1">
          <p15:clr>
            <a:srgbClr val="F26B43"/>
          </p15:clr>
        </p15:guide>
        <p15:guide id="7" orient="horz" pos="3455" userDrawn="1">
          <p15:clr>
            <a:srgbClr val="F26B43"/>
          </p15:clr>
        </p15:guide>
        <p15:guide id="10" pos="861" userDrawn="1">
          <p15:clr>
            <a:srgbClr val="F26B43"/>
          </p15:clr>
        </p15:guide>
        <p15:guide id="11" pos="7247" userDrawn="1">
          <p15:clr>
            <a:srgbClr val="F26B43"/>
          </p15:clr>
        </p15:guide>
        <p15:guide id="12" pos="3963" userDrawn="1">
          <p15:clr>
            <a:srgbClr val="F26B43"/>
          </p15:clr>
        </p15:guide>
        <p15:guide id="13" pos="414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customXml" Target="../../customXml/item3.xml"/><Relationship Id="rId1" Type="http://schemas.openxmlformats.org/officeDocument/2006/relationships/customXml" Target="../../customXml/item9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customXml" Target="../../customXml/item12.xml"/><Relationship Id="rId1" Type="http://schemas.openxmlformats.org/officeDocument/2006/relationships/customXml" Target="../../customXml/item7.xml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6831F943-58BC-4D23-9EFB-858A77C80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2438130"/>
            <a:ext cx="7926191" cy="3264879"/>
          </a:xfrm>
        </p:spPr>
        <p:txBody>
          <a:bodyPr/>
          <a:lstStyle/>
          <a:p>
            <a:r>
              <a:rPr lang="da-DK" dirty="0"/>
              <a:t>Oplæg fra SFR Ortopædkirurgi vedr. fokuseret indsats på hoftebrudsdatabasen</a:t>
            </a:r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54E83C61-BEA1-4276-AB84-BD5DE940F0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714629"/>
            <a:ext cx="6400800" cy="888504"/>
          </a:xfrm>
        </p:spPr>
        <p:txBody>
          <a:bodyPr/>
          <a:lstStyle/>
          <a:p>
            <a:r>
              <a:rPr lang="da-DK" dirty="0" err="1"/>
              <a:t>LedOvl</a:t>
            </a:r>
            <a:r>
              <a:rPr lang="da-DK" dirty="0"/>
              <a:t> Henrik Palm BBH</a:t>
            </a:r>
          </a:p>
        </p:txBody>
      </p:sp>
      <p:sp>
        <p:nvSpPr>
          <p:cNvPr id="5" name="USR_Name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FLD_PresentationTitle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EC89C-17A0-4E64-A6D2-B825673CEEDF}" type="slidenum">
              <a:rPr lang="da-DK" smtClean="0"/>
              <a:pPr/>
              <a:t>1</a:t>
            </a:fld>
            <a:endParaRPr lang="da-DK" dirty="0"/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E2ECA5F3-89F6-44EC-B174-45151D24F22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9" t="24015" r="11423" b="27541"/>
          <a:stretch/>
        </p:blipFill>
        <p:spPr>
          <a:xfrm>
            <a:off x="8135858" y="2276872"/>
            <a:ext cx="3792790" cy="42356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6278140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333BF208-26DF-41D4-B0CF-D0AD60246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8" y="65547"/>
            <a:ext cx="7092000" cy="1161947"/>
          </a:xfrm>
        </p:spPr>
        <p:txBody>
          <a:bodyPr/>
          <a:lstStyle/>
          <a:p>
            <a:r>
              <a:rPr lang="da-DK" dirty="0"/>
              <a:t>Status for ortopædkirurgien</a:t>
            </a:r>
          </a:p>
        </p:txBody>
      </p:sp>
      <p:sp>
        <p:nvSpPr>
          <p:cNvPr id="3" name="USR_Name" hidden="1"/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4" name="FLD_PresentationTitle" hidden="1"/>
          <p:cNvSpPr>
            <a:spLocks noGrp="1"/>
          </p:cNvSpPr>
          <p:nvPr>
            <p:ph type="ftr" sz="quarter" idx="15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2</a:t>
            </a:fld>
            <a:endParaRPr lang="da-DK" dirty="0"/>
          </a:p>
        </p:txBody>
      </p:sp>
      <p:sp>
        <p:nvSpPr>
          <p:cNvPr id="10" name="Pladsholder til indhold 2">
            <a:extLst>
              <a:ext uri="{FF2B5EF4-FFF2-40B4-BE49-F238E27FC236}">
                <a16:creationId xmlns:a16="http://schemas.microsoft.com/office/drawing/2014/main" id="{8DECF92E-7F9F-4249-908B-987614B22E17}"/>
              </a:ext>
            </a:extLst>
          </p:cNvPr>
          <p:cNvSpPr txBox="1">
            <a:spLocks/>
          </p:cNvSpPr>
          <p:nvPr/>
        </p:nvSpPr>
        <p:spPr>
          <a:xfrm>
            <a:off x="1367788" y="1567490"/>
            <a:ext cx="5503618" cy="43115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>
                <a:latin typeface="+mj-lt"/>
              </a:rPr>
              <a:t>Specialeplan:</a:t>
            </a:r>
          </a:p>
          <a:p>
            <a:pPr algn="l"/>
            <a:endParaRPr lang="da-DK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Alle har akut </a:t>
            </a:r>
            <a:r>
              <a:rPr lang="da-DK" sz="2000" dirty="0" err="1">
                <a:cs typeface="Calibri" panose="020F0502020204030204" pitchFamily="34" charset="0"/>
              </a:rPr>
              <a:t>traumatologi</a:t>
            </a:r>
            <a:r>
              <a:rPr lang="da-DK" sz="2000" dirty="0">
                <a:cs typeface="Calibri" panose="020F0502020204030204" pitchFamily="34" charset="0"/>
              </a:rPr>
              <a:t> og </a:t>
            </a:r>
            <a:r>
              <a:rPr lang="da-DK" sz="2000" dirty="0" err="1">
                <a:cs typeface="Calibri" panose="020F0502020204030204" pitchFamily="34" charset="0"/>
              </a:rPr>
              <a:t>alloplastik</a:t>
            </a:r>
            <a:endParaRPr lang="da-DK" sz="2000" dirty="0">
              <a:cs typeface="Calibri" panose="020F0502020204030204" pitchFamily="34" charset="0"/>
            </a:endParaRP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NOH =&gt; Hånd + Fod</a:t>
            </a: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HGH =&gt; </a:t>
            </a:r>
            <a:r>
              <a:rPr lang="da-DK" sz="2000" b="1" dirty="0">
                <a:cs typeface="Calibri" panose="020F0502020204030204" pitchFamily="34" charset="0"/>
              </a:rPr>
              <a:t>Skulder-Albue + Hånd </a:t>
            </a:r>
            <a:br>
              <a:rPr lang="da-DK" sz="2000" dirty="0">
                <a:cs typeface="Calibri" panose="020F0502020204030204" pitchFamily="34" charset="0"/>
              </a:rPr>
            </a:br>
            <a:r>
              <a:rPr lang="da-DK" sz="2000" dirty="0">
                <a:cs typeface="Calibri" panose="020F0502020204030204" pitchFamily="34" charset="0"/>
              </a:rPr>
              <a:t>               + Idræt + Fod</a:t>
            </a: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BBH =&gt; </a:t>
            </a:r>
            <a:r>
              <a:rPr lang="da-DK" sz="2000" b="1" dirty="0">
                <a:cs typeface="Calibri" panose="020F0502020204030204" pitchFamily="34" charset="0"/>
              </a:rPr>
              <a:t>Idræt </a:t>
            </a:r>
            <a:r>
              <a:rPr lang="da-DK" sz="2000" dirty="0">
                <a:cs typeface="Calibri" panose="020F0502020204030204" pitchFamily="34" charset="0"/>
              </a:rPr>
              <a:t>+ Fod</a:t>
            </a: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AHH =&gt; </a:t>
            </a:r>
            <a:r>
              <a:rPr lang="da-DK" sz="2000" b="1" dirty="0">
                <a:cs typeface="Calibri" panose="020F0502020204030204" pitchFamily="34" charset="0"/>
              </a:rPr>
              <a:t>Fod</a:t>
            </a:r>
            <a:r>
              <a:rPr lang="da-DK" sz="2000" dirty="0">
                <a:cs typeface="Calibri" panose="020F0502020204030204" pitchFamily="34" charset="0"/>
              </a:rPr>
              <a:t> + Idræt</a:t>
            </a: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BOH</a:t>
            </a:r>
          </a:p>
          <a:p>
            <a:pPr algn="l"/>
            <a:r>
              <a:rPr lang="da-DK" sz="2000" dirty="0">
                <a:cs typeface="Calibri" panose="020F0502020204030204" pitchFamily="34" charset="0"/>
              </a:rPr>
              <a:t>RH =&gt;</a:t>
            </a:r>
            <a:r>
              <a:rPr lang="da-DK" sz="2000" b="1" dirty="0">
                <a:cs typeface="Calibri" panose="020F0502020204030204" pitchFamily="34" charset="0"/>
              </a:rPr>
              <a:t> Traume + Børn + Tumor + Ryg</a:t>
            </a:r>
          </a:p>
          <a:p>
            <a:pPr algn="l"/>
            <a:endParaRPr lang="da-DK" sz="2000" dirty="0"/>
          </a:p>
          <a:p>
            <a:pPr algn="l"/>
            <a:endParaRPr lang="da-DK" sz="2000" dirty="0"/>
          </a:p>
        </p:txBody>
      </p:sp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EE206073-A9F4-4ABE-BAFD-0715688E287D}"/>
              </a:ext>
            </a:extLst>
          </p:cNvPr>
          <p:cNvSpPr txBox="1">
            <a:spLocks/>
          </p:cNvSpPr>
          <p:nvPr/>
        </p:nvSpPr>
        <p:spPr>
          <a:xfrm>
            <a:off x="6948997" y="1568561"/>
            <a:ext cx="3840227" cy="4005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a-DK" dirty="0"/>
              <a:t>RKKP databaser:</a:t>
            </a:r>
          </a:p>
          <a:p>
            <a:pPr marL="342900" indent="-342900" algn="l">
              <a:buFontTx/>
              <a:buChar char="-"/>
            </a:pPr>
            <a:endParaRPr lang="da-DK" sz="2000" dirty="0"/>
          </a:p>
          <a:p>
            <a:pPr marL="342900" indent="-342900" algn="l">
              <a:buFontTx/>
              <a:buChar char="-"/>
            </a:pPr>
            <a:r>
              <a:rPr lang="da-DK" sz="2000" dirty="0"/>
              <a:t>DHR for </a:t>
            </a:r>
            <a:r>
              <a:rPr lang="da-DK" sz="2000" dirty="0" err="1"/>
              <a:t>hoftealloplastik</a:t>
            </a:r>
            <a:endParaRPr lang="da-DK" sz="2000" dirty="0"/>
          </a:p>
          <a:p>
            <a:pPr marL="342900" indent="-342900" algn="l">
              <a:buFontTx/>
              <a:buChar char="-"/>
            </a:pPr>
            <a:r>
              <a:rPr lang="da-DK" sz="2000" dirty="0"/>
              <a:t>DKR for </a:t>
            </a:r>
            <a:r>
              <a:rPr lang="da-DK" sz="2000" dirty="0" err="1"/>
              <a:t>knæalloplastik</a:t>
            </a:r>
            <a:endParaRPr lang="da-DK" sz="2000" dirty="0"/>
          </a:p>
          <a:p>
            <a:pPr marL="342900" indent="-342900" algn="l">
              <a:buFontTx/>
              <a:buChar char="-"/>
            </a:pPr>
            <a:r>
              <a:rPr lang="da-DK" sz="2000" dirty="0"/>
              <a:t>DSR for </a:t>
            </a:r>
            <a:r>
              <a:rPr lang="da-DK" sz="2000" dirty="0" err="1"/>
              <a:t>skulderalloplastik</a:t>
            </a:r>
            <a:endParaRPr lang="da-DK" sz="2000" dirty="0"/>
          </a:p>
          <a:p>
            <a:pPr marL="342900" indent="-342900" algn="l">
              <a:buFontTx/>
              <a:buChar char="-"/>
            </a:pPr>
            <a:r>
              <a:rPr lang="da-DK" sz="2000" dirty="0"/>
              <a:t>DKRR for korsbånd</a:t>
            </a:r>
          </a:p>
          <a:p>
            <a:pPr marL="342900" indent="-342900" algn="l">
              <a:buFontTx/>
              <a:buChar char="-"/>
            </a:pPr>
            <a:r>
              <a:rPr lang="da-DK" sz="2000" dirty="0"/>
              <a:t>DSD sarkomer</a:t>
            </a:r>
          </a:p>
          <a:p>
            <a:pPr marL="342900" indent="-342900" algn="l">
              <a:buFontTx/>
              <a:buChar char="-"/>
            </a:pPr>
            <a:r>
              <a:rPr lang="da-DK" sz="2000" dirty="0" err="1"/>
              <a:t>DRhoftebrud</a:t>
            </a:r>
            <a:endParaRPr lang="da-DK" sz="2000" dirty="0"/>
          </a:p>
        </p:txBody>
      </p:sp>
    </p:spTree>
    <p:custDataLst>
      <p:custData r:id="rId1"/>
      <p:custData r:id="rId2"/>
      <p:tags r:id="rId3"/>
    </p:custDataLst>
    <p:extLst>
      <p:ext uri="{BB962C8B-B14F-4D97-AF65-F5344CB8AC3E}">
        <p14:creationId xmlns:p14="http://schemas.microsoft.com/office/powerpoint/2010/main" val="159861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23C1F-37B2-49DE-88F8-34A7DEC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8" y="79903"/>
            <a:ext cx="7092000" cy="1161947"/>
          </a:xfrm>
        </p:spPr>
        <p:txBody>
          <a:bodyPr/>
          <a:lstStyle/>
          <a:p>
            <a:r>
              <a:rPr lang="da-DK" dirty="0"/>
              <a:t>Udvalgte indsatser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CA17B3-A2FF-4681-8BC9-67A85087E2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B5B08-5A29-40A0-A7A8-3B8EA6DBF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7E6529-E9F9-4C7F-A048-BC008D3BB3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3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89FF1CA-AA86-4675-B931-D78EDDD73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1" t="59310" r="9612" b="11724"/>
          <a:stretch/>
        </p:blipFill>
        <p:spPr>
          <a:xfrm>
            <a:off x="9552383" y="79904"/>
            <a:ext cx="2515353" cy="1195980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D98B4E5-624D-4E6D-A1BD-529BF198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728" t="21365" r="12248" b="27815"/>
          <a:stretch/>
        </p:blipFill>
        <p:spPr>
          <a:xfrm>
            <a:off x="1367788" y="1556792"/>
            <a:ext cx="7436316" cy="2724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23784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23C1F-37B2-49DE-88F8-34A7DEC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8" y="79903"/>
            <a:ext cx="7092000" cy="1161947"/>
          </a:xfrm>
        </p:spPr>
        <p:txBody>
          <a:bodyPr/>
          <a:lstStyle/>
          <a:p>
            <a:r>
              <a:rPr lang="da-DK" dirty="0"/>
              <a:t>Udvalgte indsatser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CA17B3-A2FF-4681-8BC9-67A85087E2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B5B08-5A29-40A0-A7A8-3B8EA6DBF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7E6529-E9F9-4C7F-A048-BC008D3BB3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4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89FF1CA-AA86-4675-B931-D78EDDD73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1" t="59310" r="9612" b="11724"/>
          <a:stretch/>
        </p:blipFill>
        <p:spPr>
          <a:xfrm>
            <a:off x="9552384" y="79904"/>
            <a:ext cx="2515353" cy="1195980"/>
          </a:xfrm>
          <a:prstGeom prst="rect">
            <a:avLst/>
          </a:prstGeom>
        </p:spPr>
      </p:pic>
      <p:sp>
        <p:nvSpPr>
          <p:cNvPr id="9" name="Pladsholder til indhold 2">
            <a:extLst>
              <a:ext uri="{FF2B5EF4-FFF2-40B4-BE49-F238E27FC236}">
                <a16:creationId xmlns:a16="http://schemas.microsoft.com/office/drawing/2014/main" id="{D4F94B18-44D4-40C1-8C47-7F53F8E91447}"/>
              </a:ext>
            </a:extLst>
          </p:cNvPr>
          <p:cNvSpPr txBox="1">
            <a:spLocks/>
          </p:cNvSpPr>
          <p:nvPr/>
        </p:nvSpPr>
        <p:spPr>
          <a:xfrm>
            <a:off x="1365577" y="4436495"/>
            <a:ext cx="5780776" cy="1624331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b="1" dirty="0"/>
              <a:t>Hvorfor vigtige?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Hovedindikatorer for kvaliteten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Sikrer 30 dages overlevelsen for patienter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Nu ikke ses af, men konfereres med speciallægen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2000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20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DD98B4E5-624D-4E6D-A1BD-529BF198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9728" t="21365" r="12248" b="27815"/>
          <a:stretch/>
        </p:blipFill>
        <p:spPr>
          <a:xfrm>
            <a:off x="1365577" y="1484784"/>
            <a:ext cx="7436316" cy="27244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4074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23C1F-37B2-49DE-88F8-34A7DEC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8" y="79903"/>
            <a:ext cx="7092000" cy="1161947"/>
          </a:xfrm>
        </p:spPr>
        <p:txBody>
          <a:bodyPr/>
          <a:lstStyle/>
          <a:p>
            <a:r>
              <a:rPr lang="da-DK" dirty="0"/>
              <a:t>Udvalgte indsatser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CA17B3-A2FF-4681-8BC9-67A85087E2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B5B08-5A29-40A0-A7A8-3B8EA6DBF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7E6529-E9F9-4C7F-A048-BC008D3BB3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5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89FF1CA-AA86-4675-B931-D78EDDD73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1" t="59310" r="9612" b="11724"/>
          <a:stretch/>
        </p:blipFill>
        <p:spPr>
          <a:xfrm>
            <a:off x="9591869" y="79903"/>
            <a:ext cx="2475867" cy="117720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D98B4E5-624D-4E6D-A1BD-529BF198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9728" t="21365" r="12248" b="27815"/>
          <a:stretch/>
        </p:blipFill>
        <p:spPr>
          <a:xfrm>
            <a:off x="1365577" y="1484784"/>
            <a:ext cx="7436316" cy="2724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Pladsholder til indhold 2">
            <a:extLst>
              <a:ext uri="{FF2B5EF4-FFF2-40B4-BE49-F238E27FC236}">
                <a16:creationId xmlns:a16="http://schemas.microsoft.com/office/drawing/2014/main" id="{ABD86272-227A-4E46-81C0-C25A4F3F6E36}"/>
              </a:ext>
            </a:extLst>
          </p:cNvPr>
          <p:cNvSpPr txBox="1">
            <a:spLocks/>
          </p:cNvSpPr>
          <p:nvPr/>
        </p:nvSpPr>
        <p:spPr>
          <a:xfrm>
            <a:off x="6426214" y="1333557"/>
            <a:ext cx="2737734" cy="406085"/>
          </a:xfrm>
          <a:prstGeom prst="rect">
            <a:avLst/>
          </a:prstGeom>
          <a:ln w="508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14400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1800" b="1" dirty="0"/>
              <a:t>1. Speciallæge &lt; 4 timer</a:t>
            </a:r>
            <a:endParaRPr lang="da-DK" sz="1800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1800" dirty="0"/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C5F60EA4-92B7-42FB-A666-E6759086C55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8286" t="18755" r="47995" b="20546"/>
          <a:stretch/>
        </p:blipFill>
        <p:spPr>
          <a:xfrm>
            <a:off x="9305838" y="1780324"/>
            <a:ext cx="2617743" cy="3855963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  <p:sp>
        <p:nvSpPr>
          <p:cNvPr id="13" name="Pladsholder til indhold 2">
            <a:extLst>
              <a:ext uri="{FF2B5EF4-FFF2-40B4-BE49-F238E27FC236}">
                <a16:creationId xmlns:a16="http://schemas.microsoft.com/office/drawing/2014/main" id="{8C3AD5B1-D5A9-4ABE-A4D2-F86B92862710}"/>
              </a:ext>
            </a:extLst>
          </p:cNvPr>
          <p:cNvSpPr txBox="1">
            <a:spLocks/>
          </p:cNvSpPr>
          <p:nvPr/>
        </p:nvSpPr>
        <p:spPr>
          <a:xfrm>
            <a:off x="9275317" y="1333557"/>
            <a:ext cx="2678786" cy="446767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vert="horz" lIns="91440" tIns="144000" rIns="91440" bIns="4572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1800" b="1" dirty="0"/>
              <a:t>2. Operation &lt; 24 timer</a:t>
            </a:r>
            <a:endParaRPr lang="da-DK" sz="1800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1800" dirty="0"/>
          </a:p>
        </p:txBody>
      </p:sp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568E0D8-2B63-4000-8030-740A74CBFC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360474"/>
            <a:ext cx="5877053" cy="167654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4C36864-0BF2-4D26-BADE-1EB43D8FE12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9692" t="14065" r="41130" b="12877"/>
          <a:stretch/>
        </p:blipFill>
        <p:spPr>
          <a:xfrm>
            <a:off x="6455688" y="1780325"/>
            <a:ext cx="2678786" cy="3855962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4970120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A23C1F-37B2-49DE-88F8-34A7DECBC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7788" y="79903"/>
            <a:ext cx="7092000" cy="1161947"/>
          </a:xfrm>
        </p:spPr>
        <p:txBody>
          <a:bodyPr/>
          <a:lstStyle/>
          <a:p>
            <a:r>
              <a:rPr lang="da-DK" dirty="0"/>
              <a:t>Udvalgte indsatser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80CA17B3-A2FF-4681-8BC9-67A85087E224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r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a-DK" dirty="0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A8B5B08-5A29-40A0-A7A8-3B8EA6DBFC1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0" y="6847200"/>
            <a:ext cx="0" cy="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l" defTabSz="914400" rtl="0" eaLnBrk="1" latinLnBrk="0" hangingPunct="1">
              <a:defRPr lang="da-DK" sz="100" kern="1200" dirty="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37E6529-E9F9-4C7F-A048-BC008D3BB3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8459788" y="6288074"/>
            <a:ext cx="684211" cy="14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da-DK"/>
            </a:defPPr>
            <a:lvl1pPr marL="0" algn="ctr" defTabSz="914400" rtl="0" eaLnBrk="1" latinLnBrk="0" hangingPunct="1">
              <a:defRPr lang="da-DK" sz="9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DAB5548-7253-48D6-B95B-F3D312A72220}" type="slidenum">
              <a:rPr lang="da-DK" smtClean="0"/>
              <a:pPr/>
              <a:t>6</a:t>
            </a:fld>
            <a:endParaRPr lang="da-DK" dirty="0"/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889FF1CA-AA86-4675-B931-D78EDDD730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121" t="59310" r="9612" b="11724"/>
          <a:stretch/>
        </p:blipFill>
        <p:spPr>
          <a:xfrm>
            <a:off x="9591869" y="79903"/>
            <a:ext cx="2475867" cy="1177205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D98B4E5-624D-4E6D-A1BD-529BF1987BE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9728" t="21365" r="36865" b="27815"/>
          <a:stretch/>
        </p:blipFill>
        <p:spPr>
          <a:xfrm>
            <a:off x="1365577" y="1484784"/>
            <a:ext cx="5090111" cy="27244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C5F60EA4-92B7-42FB-A666-E6759086C55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l="28286" t="18755" r="47995" b="20546"/>
          <a:stretch/>
        </p:blipFill>
        <p:spPr>
          <a:xfrm>
            <a:off x="9270465" y="1789828"/>
            <a:ext cx="2617743" cy="385596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4" name="Billede 13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568E0D8-2B63-4000-8030-740A74CBFCA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464" y="4360474"/>
            <a:ext cx="5877053" cy="1676545"/>
          </a:xfrm>
          <a:prstGeom prst="rect">
            <a:avLst/>
          </a:prstGeom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14C36864-0BF2-4D26-BADE-1EB43D8FE12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35000"/>
          </a:blip>
          <a:srcRect l="29692" t="14065" r="41130" b="12877"/>
          <a:stretch/>
        </p:blipFill>
        <p:spPr>
          <a:xfrm>
            <a:off x="6486209" y="1789828"/>
            <a:ext cx="2678786" cy="38559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Billede 8" descr="Et billede, der indeholder tekst&#10;&#10;Automatisk genereret beskrivelse">
            <a:extLst>
              <a:ext uri="{FF2B5EF4-FFF2-40B4-BE49-F238E27FC236}">
                <a16:creationId xmlns:a16="http://schemas.microsoft.com/office/drawing/2014/main" id="{B9142281-D8B7-4D23-A1F2-04910085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56" y="1393077"/>
            <a:ext cx="2731139" cy="472123"/>
          </a:xfrm>
          <a:prstGeom prst="rect">
            <a:avLst/>
          </a:prstGeom>
        </p:spPr>
      </p:pic>
      <p:pic>
        <p:nvPicPr>
          <p:cNvPr id="16" name="Billede 15">
            <a:extLst>
              <a:ext uri="{FF2B5EF4-FFF2-40B4-BE49-F238E27FC236}">
                <a16:creationId xmlns:a16="http://schemas.microsoft.com/office/drawing/2014/main" id="{C83F9651-DFFE-43E3-9FE3-3AE5C4AD6741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4002" y="1385252"/>
            <a:ext cx="2684206" cy="498410"/>
          </a:xfrm>
          <a:prstGeom prst="rect">
            <a:avLst/>
          </a:prstGeom>
        </p:spPr>
      </p:pic>
      <p:sp>
        <p:nvSpPr>
          <p:cNvPr id="17" name="Pladsholder til indhold 2">
            <a:extLst>
              <a:ext uri="{FF2B5EF4-FFF2-40B4-BE49-F238E27FC236}">
                <a16:creationId xmlns:a16="http://schemas.microsoft.com/office/drawing/2014/main" id="{AE51C36F-679F-4A29-BE7C-1F1F1F1F628E}"/>
              </a:ext>
            </a:extLst>
          </p:cNvPr>
          <p:cNvSpPr txBox="1">
            <a:spLocks/>
          </p:cNvSpPr>
          <p:nvPr/>
        </p:nvSpPr>
        <p:spPr>
          <a:xfrm>
            <a:off x="1271464" y="4000500"/>
            <a:ext cx="5877052" cy="2036519"/>
          </a:xfrm>
          <a:prstGeom prst="rect">
            <a:avLst/>
          </a:prstGeom>
          <a:solidFill>
            <a:schemeClr val="bg1"/>
          </a:solidFill>
          <a:ln w="50800">
            <a:solidFill>
              <a:srgbClr val="FF0000"/>
            </a:solidFill>
          </a:ln>
        </p:spPr>
        <p:txBody>
          <a:bodyPr vert="horz" lIns="91440" tIns="14400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b="1" dirty="0"/>
              <a:t>Hvordan løftes til 90%? 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Hoftekald = tværfagligt samarbejde i AKM mv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Reservation = prioritering på operationsgangene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r>
              <a:rPr lang="da-DK" sz="2000" dirty="0"/>
              <a:t>- Akutkapacitet = optimering af operationsgangene</a:t>
            </a:r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2000" dirty="0"/>
          </a:p>
          <a:p>
            <a:pPr algn="l">
              <a:lnSpc>
                <a:spcPct val="100000"/>
              </a:lnSpc>
              <a:spcBef>
                <a:spcPts val="1200"/>
              </a:spcBef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21414724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193039144106623"/>
</p:tagLst>
</file>

<file path=ppt/theme/theme1.xml><?xml version="1.0" encoding="utf-8"?>
<a:theme xmlns:a="http://schemas.openxmlformats.org/drawingml/2006/main" name="REGION H Hospital PowerPoint Skabelon_DKfinal">
  <a:themeElements>
    <a:clrScheme name="Region Hovedstaden Blue">
      <a:dk1>
        <a:srgbClr val="333333"/>
      </a:dk1>
      <a:lt1>
        <a:srgbClr val="FFFFFF"/>
      </a:lt1>
      <a:dk2>
        <a:srgbClr val="575757"/>
      </a:dk2>
      <a:lt2>
        <a:srgbClr val="CCEBFA"/>
      </a:lt2>
      <a:accent1>
        <a:srgbClr val="99D7F6"/>
      </a:accent1>
      <a:accent2>
        <a:srgbClr val="333333"/>
      </a:accent2>
      <a:accent3>
        <a:srgbClr val="4DB9EF"/>
      </a:accent3>
      <a:accent4>
        <a:srgbClr val="666666"/>
      </a:accent4>
      <a:accent5>
        <a:srgbClr val="19A5EA"/>
      </a:accent5>
      <a:accent6>
        <a:srgbClr val="999999"/>
      </a:accent6>
      <a:hlink>
        <a:srgbClr val="19A5EA"/>
      </a:hlink>
      <a:folHlink>
        <a:srgbClr val="808080"/>
      </a:folHlink>
    </a:clrScheme>
    <a:fontScheme name="Region Hovedstad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F4A60"/>
        </a:solidFill>
        <a:ln w="9525">
          <a:solidFill>
            <a:srgbClr val="1F4A60"/>
          </a:solidFill>
        </a:ln>
      </a:spPr>
      <a:bodyPr lIns="0" tIns="0" rIns="0" bIns="0"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rgbClr val="1F293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REGION H PowerPoint Skabelon_DK.potx" id="{26986A75-4BB5-4C20-9DD6-E823FDD01161}" vid="{1F3D9A04-036F-41B4-8EF4-D6B3C5EA408C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ajorFont>
      <a:minorFont>
        <a:latin typeface="Arial" panose="020B0604020202020204"/>
        <a:ea typeface=""/>
        <a:cs typeface=""/>
        <a:font script="Jpan" typeface="Arial"/>
        <a:font script="Hang" typeface="Arial"/>
        <a:font script="Hans" typeface="Arial"/>
        <a:font script="Hant" typeface="Arial"/>
        <a:font script="Arab" typeface="Arial"/>
        <a:font script="Hebr" typeface="Arial"/>
        <a:font script="Thai" typeface="Arial"/>
        <a:font script="Ethi" typeface="Arial"/>
        <a:font script="Beng" typeface="Arial"/>
        <a:font script="Gujr" typeface="Arial"/>
        <a:font script="Khmr" typeface="Arial"/>
        <a:font script="Knda" typeface="Arial"/>
        <a:font script="Guru" typeface="Arial"/>
        <a:font script="Cans" typeface="Arial"/>
        <a:font script="Cher" typeface="Arial"/>
        <a:font script="Yiii" typeface="Arial"/>
        <a:font script="Tibt" typeface="Arial"/>
        <a:font script="Thaa" typeface="Arial"/>
        <a:font script="Deva" typeface="Arial"/>
        <a:font script="Telu" typeface="Arial"/>
        <a:font script="Taml" typeface="Arial"/>
        <a:font script="Syrc" typeface="Arial"/>
        <a:font script="Orya" typeface="Arial"/>
        <a:font script="Mlym" typeface="Arial"/>
        <a:font script="Laoo" typeface="Arial"/>
        <a:font script="Sinh" typeface="Arial"/>
        <a:font script="Mong" typeface="Arial"/>
        <a:font script="Viet" typeface="Arial"/>
        <a:font script="Uigh" typeface="Arial"/>
        <a:font script="Geor" typeface="Arial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SlideTemplateConfiguration><![CDATA[{"documentContentValidatorConfiguration":{"enableDocumentContentValidator":false,"documentContentValidatorVersion":0},"elementsMetadata":[],"slideId":"637105359336269917","enableDocumentContentUpdater":true,"version":"1.3"}]]></TemplafySlideTemplateConfiguration>
</file>

<file path=customXml/item10.xml><?xml version="1.0" encoding="utf-8"?>
<TemplafySlideFormConfiguration><![CDATA[{"formFields":[],"formDataEntries":[]}]]></TemplafySlideFormConfiguration>
</file>

<file path=customXml/item11.xml><?xml version="1.0" encoding="utf-8"?>
<TemplafySlideTemplateConfiguration><![CDATA[{"documentContentValidatorConfiguration":{"enableDocumentContentValidator":false,"documentContentValidatorVersion":0},"elementsMetadata":[],"slideId":"637110650348665569","enableDocumentContentUpdater":true,"version":"1.3"}]]></TemplafySlideTemplateConfiguration>
</file>

<file path=customXml/item12.xml><?xml version="1.0" encoding="utf-8"?>
<TemplafySlideTemplateConfiguration><![CDATA[{"documentContentValidatorConfiguration":{"enableDocumentContentValidator":false,"documentContentValidatorVersion":0},"elementsMetadata":[],"slideId":"637153631342128825","enableDocumentContentUpdater":true,"version":"1.3"}]]></TemplafySlideTemplateConfiguration>
</file>

<file path=customXml/item2.xml><?xml version="1.0" encoding="utf-8"?>
<TemplafyFormConfiguration><![CDATA[{"formFields":[{"required":false,"placeholder":"Præsentationens titel/beskrivelse (venstre sidefod)","lines":0,"helpTexts":{"prefix":"","postfix":""},"spacing":{},"type":"textBox","name":"PresentationTitle","label":"Titel/beskrivelse","fullyQualifiedName":"PresentationTitle"},{"required":false,"placeholder":"","lines":0,"helpTexts":{"prefix":"Indsæt ønsket dato (fjerner brugernavnet)","postfix":""},"spacing":{},"type":"textBox","name":"Manuel_dato","label":"Dato","fullyQualifiedName":"Manuel_dato"}],"formDataEntries":[]}]]></TemplafyFormConfiguration>
</file>

<file path=customXml/item3.xml><?xml version="1.0" encoding="utf-8"?>
<TemplafySlideTemplateConfiguration><![CDATA[{"documentContentValidatorConfiguration":{"enableDocumentContentValidator":false,"documentContentValidatorVersion":0},"elementsMetadata":[],"slideId":"637153631341800875","enableDocumentContentUpdater":true,"version":"1.3"}]]></TemplafySlideTemplateConfiguration>
</file>

<file path=customXml/item4.xml><?xml version="1.0" encoding="utf-8"?>
<TemplafyTemplateConfiguration><![CDATA[{"elementsMetadata":[{"type":"shape","id":"1c23d50e-b18a-48ec-a3e9-e0fd3736355d","elementConfiguration":{"inheritDimensions":"inheritNone","width":"1.9 cm","height":"1.9 cm","disableUpdates":false,"type":"image"}},{"type":"shape","id":"59b9e7d3-eb44-45b8-b69e-f971e2cac615","elementConfiguration":{"binding":"UserProfile.Office.Virksomhed_{{DocumentLanguage}}","disableUpdates":false,"type":"text"}},{"type":"shape","id":"98b66e76-6f6f-4f39-a1e1-ff168027dfe5","elementConfiguration":{"binding":"UserProfile.CenterFreeText","visibility":{"action":"hide","binding":"UserProfile.Centers.CenterUI","operator":"notEquals","compareValue":"Intet valgt"},"disableUpdates":false,"type":"text"}},{"type":"shape","id":"5be1c1f5-1666-4bc4-a5ce-c95be8bb002c","elementConfiguration":{"binding":"UserProfile.Centers.Center_{{DocumentLanguage}}","visibility":{"action":"hide","binding":"UserProfile.Centers.CenterUI","operator":"equals","compareValue":"Intet valgt"},"disableUpdates":false,"type":"text"}},{"type":"shape","id":"d5040003-a30e-4897-b0f1-bc45854515b2","elementConfiguration":{"binding":"Form.PresentationTitle","disableUpdates":false,"type":"text"}},{"type":"shape","id":"e75a4e69-de97-4f1c-8859-a1da217cf087","elementConfiguration":{"inheritDimensions":"inheritNone","width":"1.9 cm","height":"1.9 cm","binding":"UserProfile.Office.LogoColor_DCU","disableUpdates":false,"type":"image"}},{"type":"shape","id":"4dc456e4-c8c6-4f63-b079-589a5f69256e","elementConfiguration":{"inheritDimensions":"inheritNone","width":"3.68 cm","height":"1.17 cm","binding":"UserProfile.EkstraLogo.ExtraLogoPPNEGDCU_{{DocumentLanguage}}","disableUpdates":false,"type":"image"}},{"type":"shape","id":"842888ad-423f-4fe6-a27c-820e96d1ac17","elementConfiguration":{"inheritDimensions":"inheritNone","width":"2.42 cm","height":"2.5 cm","binding":"UserProfile.EkstraLogo.ExtraLogoFive_PP_DCU_{{DocumentLanguage}}","disableUpdates":false,"type":"image"}},{"type":"shape","id":"2afb72a2-dfa4-47f9-84ed-ed5ab6c006fa","elementConfiguration":{"inheritDimensions":"inheritNone","width":"2.42 cm","height":"2.5 cm","binding":"UserProfile.EkstraLogo.ExtraLogoTwo_PP_DCU_{{DocumentLanguage}}","disableUpdates":false,"type":"image"}},{"type":"shape","id":"a7591b75-6589-48aa-afb8-00d458087027","elementConfiguration":{"binding":"UserProfile.Name","visibility":{"action":"hide","binding":"Form.Manuel_dato","operator":"notEquals","compareValue":""},"disableUpdates":false,"type":"text"}},{"type":"shape","id":"db202dd8-c16f-4f03-a763-0ae29e4b9e45","elementConfiguration":{"binding":"Form.Manuel_dato","visibility":{"action":"hide","operator":"equals","compareValue":""},"disableUpdates":false,"type":"text"}},{"type":"shape","id":"ac30cbb9-1cd4-41e8-8bc5-e77226e8396f","elementConfiguration":{"inheritDimensions":"inheritNone","width":"6.05 cm","height":"1.9 cm","binding":"UserProfile.EkstraLogo.ExtraLogoSix_PP_DCU_{{DocumentLanguage}}","disableUpdates":false,"type":"image"}},{"type":"shape","id":"d9a50e33-e9b3-44fe-9ae8-7fa24f3a4b25","elementConfiguration":{"inheritDimensions":"inheritWidth","width":"1.91 cm","binding":"UserProfile.Office.LogoH_PP_DCU","disableUpdates":false,"type":"image"}},{"type":"shape","id":"12ee9efe-4af9-4ffe-b607-18f0dc593429","elementConfiguration":{"inheritDimensions":"inheritNone","width":"3.68 cm","height":"1.17 cm","binding":"UserProfile.EkstraLogo.ExtraLogoPPDCU_{{DocumentLanguage}}","disableUpdates":false,"type":"image"}},{"type":"shape","id":"b42612dc-8fce-4284-b721-03774164ddb2","elementConfiguration":{"binding":"UserProfile.Office.Virksomhed_{{DocumentLanguage}}","disableUpdates":false,"type":"text"}},{"type":"shape","id":"93a35164-1306-4a4b-92e8-39c410d7928d","elementConfiguration":{"binding":"UserProfile.CenterFreeText","visibility":{"action":"hide","binding":"UserProfile.Centers.CenterUI","operator":"notEquals","compareValue":"Intet valgt"},"disableUpdates":false,"type":"text"}},{"type":"shape","id":"f3d645ec-d77e-49b6-bb5c-ac08f30860af","elementConfiguration":{"binding":"UserProfile.Centers.Center_{{DocumentLanguage}}","visibility":{"action":"hide","binding":"UserProfile.Centers.CenterUI","operator":"equals","compareValue":"Intet valgt"},"disableUpdates":false,"type":"text"}},{"type":"shape","id":"f0291c44-de32-4252-8db3-9b3d7e44c9c3","elementConfiguration":{"binding":"Form.PresentationTitle","disableUpdates":false,"type":"text"}},{"type":"shape","id":"841dd331-e547-4688-ac0d-00a84d041bf2","elementConfiguration":{"inheritDimensions":"inheritNone","width":"2.42 cm","height":"2.5 cm","binding":"UserProfile.EkstraLogo.ExtraLogoFive_PP_DCU_{{DocumentLanguage}}","disableUpdates":false,"type":"image"}},{"type":"shape","id":"88d39a1f-1231-45fd-9cb2-20b07c637713","elementConfiguration":{"inheritDimensions":"inheritNone","width":"2.42 cm","height":"2.5 cm","binding":"UserProfile.EkstraLogo.ExtraLogoTwo_PP_DCU_{{DocumentLanguage}}","disableUpdates":false,"type":"image"}},{"type":"shape","id":"852db14b-7e97-4acf-ae68-6d10348a1b23","elementConfiguration":{"binding":"UserProfile.Name","visibility":{"action":"hide","binding":"Form.Manuel_dato","operator":"notEquals","compareValue":""},"disableUpdates":false,"type":"text"}},{"type":"shape","id":"34b80d51-268d-47e7-8794-0d68c07b36a7","elementConfiguration":{"binding":"Form.Manuel_dato","visibility":{"action":"hide","operator":"equals","compareValue":""},"disableUpdates":false,"type":"text"}},{"type":"shape","id":"a36a5f67-42ea-4ddb-ad58-0dc5a8794f33","elementConfiguration":{"inheritDimensions":"inheritNone","width":"1.9 cm","height":"19.05 cm","binding":"UserProfile.Office.LogoColor_DCU","disableUpdates":false,"type":"image"}},{"type":"shape","id":"880d74c1-26de-4407-953f-d5df1dd36bbe","elementConfiguration":{"inheritDimensions":"inheritNone","width":"6.05 cm","height":"1.9 cm","binding":"UserProfile.EkstraLogo.ExtraLogoSix_PP_DCU_{{DocumentLanguage}}","disableUpdates":false,"type":"image"}},{"type":"shape","id":"4220aff4-ef7e-45b4-848d-2f672c745ef1","elementConfiguration":{"inheritDimensions":"inheritWidth","width":"1.91 cm","binding":"UserProfile.Office.LogoH_PP_DCU","disableUpdates":false,"type":"image"}},{"type":"shape","id":"789565f5-5edb-400f-b680-848b3e1bf78a","elementConfiguration":{"binding":"UserProfile.Office.Virksomhed_{{DocumentLanguage}}","disableUpdates":false,"type":"text"}},{"type":"shape","id":"45231809-bd79-45c1-91c0-014404d0b0ff","elementConfiguration":{"binding":"UserProfile.CenterFreeText","visibility":{"action":"hide","binding":"UserProfile.Centers.CenterUI","operator":"notEquals","compareValue":"Intet valgt"},"disableUpdates":false,"type":"text"}},{"type":"shape","id":"3e26bc0c-0ef3-4669-b003-ed14a60e756a","elementConfiguration":{"binding":"UserProfile.Centers.Center_{{DocumentLanguage}}","visibility":{"action":"hide","binding":"UserProfile.Centers.CenterUI","operator":"equals","compareValue":"Intet valgt"},"disableUpdates":false,"type":"text"}},{"type":"shape","id":"9104bd0b-aa8f-4e60-ac27-21673fd3f69b","elementConfiguration":{"binding":"Form.PresentationTitle","disableUpdates":false,"type":"text"}},{"type":"shape","id":"07448163-9b23-40be-aa85-45726ca206d8","elementConfiguration":{"inheritDimensions":"inheritNone","width":"1.9 cm","height":"1.9 cm","binding":"UserProfile.Office.LogoColor_DCU","disableUpdates":false,"type":"image"}},{"type":"shape","id":"4200356f-45fe-49a1-bdb7-60c9b75b15c2","elementConfiguration":{"inheritDimensions":"inheritNone","width":"3.68 cm","height":"1.17 cm","binding":"UserProfile.EkstraLogo.ExtraLogoPPNEGDCU_{{DocumentLanguage}}","disableUpdates":false,"type":"image"}},{"type":"shape","id":"a55943af-e79c-49f8-9aa6-4f787ca8011f","elementConfiguration":{"inheritDimensions":"inheritNone","width":"2.42 cm","height":"2.5 cm","binding":"UserProfile.EkstraLogo.ExtraLogoFive_PP_DCU_{{DocumentLanguage}}","disableUpdates":false,"type":"image"}},{"type":"shape","id":"a9a8efbd-5d17-45e6-9b38-4740809fc6a9","elementConfiguration":{"inheritDimensions":"inheritNone","width":"2.42 cm","height":"2.5 cm","binding":"UserProfile.EkstraLogo.ExtraLogoTwo_PP_DCU_{{DocumentLanguage}}","disableUpdates":false,"type":"image"}},{"type":"shape","id":"d4396e55-3b31-4d41-ad34-a1d80e70cc3f","elementConfiguration":{"binding":"UserProfile.Name","visibility":{"action":"hide","binding":"Form.Manuel_dato","operator":"notEquals","compareValue":""},"disableUpdates":false,"type":"text"}},{"type":"shape","id":"0d00999f-07d0-4721-abfb-181bb99058e9","elementConfiguration":{"binding":"Form.Manuel_dato","visibility":{"action":"hide","operator":"equals","compareValue":""},"disableUpdates":false,"type":"text"}},{"type":"shape","id":"646b4a61-1ce3-4013-8f31-18824cdd266d","elementConfiguration":{"inheritDimensions":"inheritNone","width":"6.05 cm","height":"1.9 cm","binding":"UserProfile.EkstraLogo.ExtraLogoSix_PP_DCU_{{DocumentLanguage}}","disableUpdates":false,"type":"image"}},{"type":"shape","id":"f23a8070-3eb4-4c1a-a40f-90ad286f008f","elementConfiguration":{"inheritDimensions":"inheritWidth","width":"1.91 cm","binding":"UserProfile.Office.LogoH_PP_DCU","disableUpdates":false,"type":"image"}},{"type":"shape","id":"b2094ce6-df7d-4caa-a533-a2cec610a115","elementConfiguration":{"binding":"UserProfile.Office.Virksomhed_{{DocumentLanguage}}","disableUpdates":false,"type":"text"}},{"type":"shape","id":"14458743-9d98-4a9b-95fb-3246db49c368","elementConfiguration":{"binding":"UserProfile.CenterFreeText","visibility":{"action":"hide","binding":"UserProfile.Centers.CenterUI","operator":"notEquals","compareValue":"Intet valgt"},"disableUpdates":false,"type":"text"}},{"type":"shape","id":"e1f47141-658e-4feb-926d-cc8743def5d4","elementConfiguration":{"binding":"UserProfile.Centers.Center_{{DocumentLanguage}}","visibility":{"action":"hide","binding":"UserProfile.Centers.CenterUI","operator":"equals","compareValue":"Intet valgt"},"disableUpdates":false,"type":"text"}},{"type":"shape","id":"1929a3e0-b6f3-49fb-aa37-3bba4e611a95","elementConfiguration":{"binding":"Form.PresentationTitle","disableUpdates":false,"type":"text"}},{"type":"shape","id":"e81fe0c5-52ec-45f9-966f-ec85cc8d7604","elementConfiguration":{"inheritDimensions":"inheritNone","width":"1.9 cm","height":"1.9 cm","binding":"UserProfile.Office.LogoColor_DCU","disableUpdates":false,"type":"image"}},{"type":"shape","id":"7fa36d04-4223-4e85-81d8-21530968910a","elementConfiguration":{"inheritDimensions":"inheritNone","width":"3.68 cm","height":"1.17 cm","binding":"UserProfile.EkstraLogo.ExtraLogoPPNEGDCU_{{DocumentLanguage}}","disableUpdates":false,"type":"image"}},{"type":"shape","id":"fd376111-b3bd-4512-b18d-8d9ad767c9e1","elementConfiguration":{"inheritDimensions":"inheritNone","width":"2.42 cm","height":"2.5 cm","binding":"UserProfile.EkstraLogo.ExtraLogoFive_PP_DCU_{{DocumentLanguage}}","disableUpdates":false,"type":"image"}},{"type":"shape","id":"77152d33-f4c2-42a8-83b7-b504c963aef2","elementConfiguration":{"inheritDimensions":"inheritNone","width":"2.42 cm","height":"2.5 cm","binding":"UserProfile.EkstraLogo.ExtraLogoTwo_PP_DCU_{{DocumentLanguage}}","disableUpdates":false,"type":"image"}},{"type":"shape","id":"70a523f5-3363-4336-8fa1-5b84d8ea1798","elementConfiguration":{"binding":"UserProfile.Name","visibility":{"action":"hide","binding":"Form.Manuel_dato","operator":"notEquals","compareValue":""},"disableUpdates":false,"type":"text"}},{"type":"shape","id":"838d3c06-fe26-414d-a42f-207060606c84","elementConfiguration":{"binding":"Form.Manuel_dato","visibility":{"action":"hide","operator":"equals","compareValue":""},"disableUpdates":false,"type":"text"}},{"type":"shape","id":"583a89a9-00d3-4b39-b918-9f773bc655a7","elementConfiguration":{"inheritDimensions":"inheritNone","width":"6.05 cm","height":"1.9 cm","binding":"UserProfile.EkstraLogo.ExtraLogoSix_PP_DCU_{{DocumentLanguage}}","disableUpdates":false,"type":"image"}},{"type":"shape","id":"97dc7990-7d0c-4abc-af66-e820625d0696","elementConfiguration":{"inheritDimensions":"inheritWidth","width":"1.91 cm","binding":"UserProfile.Office.LogoH_PP_DCU","disableUpdates":false,"type":"image"}},{"type":"shape","id":"f8a0c577-3d4a-4b06-aeab-4c079ad81a97","elementConfiguration":{"inheritDimensions":"inheritNone","width":"33.89 cm","height":"19.07 cm","binding":"UserProfile.Centers.VaelgKorrektSkabelon169DCU","disableUpdates":false,"type":"image"}},{"type":"shape","id":"a7460aca-7747-4f8e-a309-ebf7abc10eb2","elementConfiguration":{"inheritDimensions":"inheritNone","width":"33.89 cm","height":"19.07 cm","binding":"UserProfile.Centers.VaelgKorrektSkabelon169DCU","disableUpdates":false,"type":"image"}},{"type":"shape","id":"0460795e-889c-4242-a5bc-e14fc3dd4706","elementConfiguration":{"binding":"Form.PresentationTitle","disableUpdates":false,"type":"text"}},{"type":"shape","id":"f421b9fe-56c1-4d41-a9a0-ec9869ea6a35","elementConfiguration":{"binding":"UserProfile.Name","visibility":{"action":"hide","binding":"Form.Manuel_dato","operator":"notEquals","compareValue":""},"disableUpdates":false,"type":"text"}},{"type":"shape","id":"4c0faf22-74ad-4197-9011-38374d55fcf4","elementConfiguration":{"inheritDimensions":"inheritNone","width":"3.68 cm","height":"1.17 cm","binding":"UserProfile.EkstraLogo.ExtraLogoPPNEGDCU_{{DocumentLanguage}}","disableUpdates":false,"type":"image"}},{"type":"shape","id":"6f9dabb7-7421-49c8-bfaa-f8ec04146f8c","elementConfiguration":{"inheritDimensions":"inheritNone","width":"2.42 cm","height":"2.5 cm","binding":"UserProfile.EkstraLogo.ExtraLogoFive_PP_DCU_{{DocumentLanguage}}","disableUpdates":false,"type":"image"}},{"type":"shape","id":"96322406-39f2-439e-a281-0afcebc157ae","elementConfiguration":{"inheritDimensions":"inheritNone","width":"2.42 cm","height":"2.5 cm","binding":"UserProfile.EkstraLogo.ExtraLogoTwo_PP_DCU_{{DocumentLanguage}}","disableUpdates":false,"type":"image"}},{"type":"shape","id":"40181e27-18d6-454b-8045-d54c9aee565b","elementConfiguration":{"binding":"UserProfile.Office.Virksomhed_{{DocumentLanguage}}","disableUpdates":false,"type":"text"}},{"type":"shape","id":"bc87c293-bbc5-4f5a-b495-db365af20d35","elementConfiguration":{"binding":"UserProfile.CenterFreeText","visibility":{"action":"hide","binding":"UserProfile.Centers.CenterUI","operator":"notEquals","compareValue":"Intet valgt"},"disableUpdates":false,"type":"text"}},{"type":"shape","id":"6e1d708d-f60c-4fed-8915-a0b44af609a0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ba91d646-5132-460c-89e6-50245cc815fe","elementConfiguration":{"binding":"Form.Manuel_dato","visibility":{"action":"hide","operator":"equals","compareValue":""},"disableUpdates":false,"type":"text"}},{"type":"shape","id":"a3b5d485-e993-48f0-b04e-54bcb3b4aa0a","elementConfiguration":{"inheritDimensions":"inheritNone","width":"1.9 cm","height":"19.05 cm","binding":"UserProfile.Office.LogoColor_DCU","disableUpdates":false,"type":"image"}},{"type":"shape","id":"cb5cc4c7-990d-4587-91ca-e19ab147cb2e","elementConfiguration":{"inheritDimensions":"inheritNone","width":"6.05 cm","height":"1.9 cm","binding":"UserProfile.EkstraLogo.ExtraLogoSix_PP_DCU_{{DocumentLanguage}}","disableUpdates":false,"type":"image"}},{"type":"shape","id":"9bea6766-ad67-4745-a8c8-df98854699a5","elementConfiguration":{"inheritDimensions":"inheritWidth","width":"1.91 cm","binding":"UserProfile.Office.LogoH_PP_DCU","disableUpdates":false,"type":"image"}},{"type":"shape","id":"05260bc9-395f-4861-abcf-f56f00a20241","elementConfiguration":{"inheritDimensions":"inheritNone","width":"1.9 cm","height":"19.05 cm","binding":"UserProfile.Office.LogoColor_DCU","disableUpdates":false,"type":"image"}},{"type":"shape","id":"03c63f3d-3927-4355-b9d9-026267866f5c","elementConfiguration":{"inheritDimensions":"inheritNone","width":"3.68 cm","height":"1.17 cm","binding":"UserProfile.EkstraLogo.ExtraLogoPPNEGDCU_{{DocumentLanguage}}","disableUpdates":false,"type":"image"}},{"type":"shape","id":"03b68409-5014-4efe-a282-ff13aa22f405","elementConfiguration":{"binding":"UserProfile.Office.Virksomhed_{{DocumentLanguage}}","disableUpdates":false,"type":"text"}},{"type":"shape","id":"25266656-86ff-49d5-84a0-78a9fe64cf55","elementConfiguration":{"binding":"UserProfile.CenterFreeText","visibility":{"action":"hide","binding":"UserProfile.Centers.CenterUI","operator":"notEquals","compareValue":"Intet valgt","compareValues":[""]},"disableUpdates":false,"type":"text"}},{"type":"shape","id":"6f657f48-8e23-48d5-91c4-545f4e1b3c8e","elementConfiguration":{"binding":"UserProfile.Centers.Center_{{DocumentLanguage}}","visibility":{"action":"hide","binding":"UserProfile.Centers.CenterUI","operator":"equals","compareValue":"Intet valgt"},"disableUpdates":false,"type":"text"}},{"type":"shape","id":"b2768b8b-eeaf-45cb-ab77-c45b11bafc29","elementConfiguration":{"binding":"Form.PresentationTitle","disableUpdates":false,"type":"text"}},{"type":"shape","id":"4e3a529b-8d93-4a61-9137-b41ef0491b90","elementConfiguration":{"inheritDimensions":"inheritNone","width":"2.42 cm","height":"2.5 cm","binding":"UserProfile.EkstraLogo.ExtraLogoFive_PP_DCU_{{DocumentLanguage}}","disableUpdates":false,"type":"image"}},{"type":"shape","id":"56f93d80-f955-4555-9d51-b18d141e0735","elementConfiguration":{"inheritDimensions":"inheritNone","width":"2.42 cm","height":"2.5 cm","binding":"UserProfile.EkstraLogo.ExtraLogoTwo_PP_DCU_{{DocumentLanguage}}","disableUpdates":false,"type":"image"}},{"type":"shape","id":"cd32abab-7102-4370-9e5c-52530c5859e6","elementConfiguration":{"binding":"UserProfile.Name","visibility":{"action":"hide","binding":"Form.Manuel_dato","operator":"notEquals","compareValue":""},"disableUpdates":false,"type":"text"}},{"type":"shape","id":"3a597708-8a78-49e6-ad09-d03dbf59875e","elementConfiguration":{"binding":"Form.Manuel_dato","visibility":{"action":"hide","operator":"equals","compareValue":""},"disableUpdates":false,"type":"text"}},{"type":"shape","id":"ae68a152-4c9b-49e9-b1d1-01628f2d77e5","elementConfiguration":{"inheritDimensions":"inheritNone","width":"6.05 cm","height":"1.9 cm","binding":"UserProfile.EkstraLogo.ExtraLogoSixNEG_PP_DCU_{{DocumentLanguage}}","disableUpdates":false,"type":"image"}},{"type":"shape","id":"6b6d76a9-1026-4435-876f-13c7a1e7aab4","elementConfiguration":{"inheritDimensions":"inheritWidth","width":"1.91 cm","binding":"UserProfile.Office.LogoH_PP_DCU","disableUpdates":false,"type":"image"}},{"type":"shape","id":"79f6ab05-1eb3-43b1-a578-908864281f3f","elementConfiguration":{"inheritDimensions":"inheritNone","width":"33.89 cm","height":"19.07 cm","binding":"UserProfile.Centers.VaelgKorrektSkabelon169DCU","disableUpdates":false,"type":"image"}},{"type":"shape","id":"1c8603ac-bf8e-4281-bf5e-45044c07e207","elementConfiguration":{"inheritDimensions":"inheritNone","width":"33.89 cm","height":"19.07 cm","binding":"UserProfile.Centers.VaelgKorrektSkabelon169DCU","disableUpdates":false,"type":"image"}},{"type":"shape","id":"a417fa0e-00ea-4e27-a7e7-7e0789217e82","elementConfiguration":{"binding":"Form.PresentationTitle","disableUpdates":false,"type":"text"}},{"type":"shape","id":"f5906f67-92b0-4477-8039-392dea189029","elementConfiguration":{"binding":"UserProfile.Name","visibility":{"action":"hide","binding":"Form.Manuel_dato","operator":"notEquals","compareValue":""},"disableUpdates":false,"type":"text"}},{"type":"shape","id":"f00c9ebf-3a15-4f18-8f47-2f27cbddb258","elementConfiguration":{"inheritDimensions":"inheritNone","width":"3.68 cm","height":"1.17 cm","binding":"UserProfile.EkstraLogo.ExtraLogoPPNEGDCU_{{DocumentLanguage}}","disableUpdates":false,"type":"image"}},{"type":"shape","id":"db447f6f-704a-49a8-b048-4c5e1a386bff","elementConfiguration":{"inheritDimensions":"inheritNone","width":"2.42 cm","height":"2.5 cm","binding":"UserProfile.EkstraLogo.ExtraLogoFive_PP_DCU_{{DocumentLanguage}}","disableUpdates":false,"type":"image"}},{"type":"shape","id":"375d3553-f0fa-4db0-8bac-354edb063548","elementConfiguration":{"inheritDimensions":"inheritNone","width":"2.42 cm","height":"2.5 cm","binding":"UserProfile.EkstraLogo.ExtraLogoTwo_PP_DCU_{{DocumentLanguage}}","disableUpdates":false,"type":"image"}},{"type":"shape","id":"b580432b-7d5c-410d-85ed-33355fd305ce","elementConfiguration":{"binding":"UserProfile.Office.Virksomhed_{{DocumentLanguage}}","disableUpdates":false,"type":"text"}},{"type":"shape","id":"6550b62b-0612-49df-ab70-1c4a893d1071","elementConfiguration":{"binding":"UserProfile.CenterFreeText","visibility":{"action":"hide","binding":"UserProfile.Centers.CenterUI","operator":"notEquals","compareValue":"Intet valgt"},"disableUpdates":false,"type":"text"}},{"type":"shape","id":"15a66e9e-c58b-47f0-80e7-5ac93711f173","elementConfiguration":{"binding":"UserProfile.Centers.Center_{{DocumentLanguage}}","visibility":{"action":"hide","binding":"UserProfile.Centers.CenterUI","operator":"equals","compareValue":"Intet valgt","compareValues":[]},"disableUpdates":false,"type":"text"}},{"type":"shape","id":"591d8a7a-9f99-42d8-836e-4f9c39476b40","elementConfiguration":{"binding":"Form.Manuel_dato","visibility":{"action":"hide","operator":"equals","compareValue":""},"disableUpdates":false,"type":"text"}},{"type":"shape","id":"e9d07c4f-6e68-417d-9f3a-f8b496be3d2b","elementConfiguration":{"inheritDimensions":"inheritNone","width":"1.9 cm","height":"19.05 cm","binding":"UserProfile.Office.LogoColor_DCU","disableUpdates":false,"type":"image"}},{"type":"shape","id":"a55f572c-58dd-480c-8d68-f8e10bf2d24b","elementConfiguration":{"inheritDimensions":"inheritNone","width":"6.05 cm","height":"1.9 cm","binding":"UserProfile.EkstraLogo.ExtraLogoSix_PP_DCU_{{DocumentLanguage}}","disableUpdates":false,"type":"image"}},{"type":"shape","id":"3812601c-e93c-4964-8ab6-d5fa4941ebc2","elementConfiguration":{"inheritDimensions":"inheritWidth","width":"1.91 cm","binding":"UserProfile.Office.LogoH_PP_DCU","disableUpdates":false,"type":"image"}},{"type":"shape","id":"7b203b13-26fb-480b-ba04-7310c205e90d","elementConfiguration":{"binding":"UserProfile.Office.Virksomhed_{{DocumentLanguage}}","disableUpdates":false,"type":"text"}},{"type":"shape","id":"b3cfd99d-02ae-48f7-a1e9-8b6e3f312384","elementConfiguration":{"binding":"UserProfile.CenterFreeText","visibility":{"action":"hide","binding":"UserProfile.Centers.CenterUI","operator":"notEquals","compareValue":"Intet valgt","compareValues":[""]},"disableUpdates":false,"type":"text"}},{"type":"shape","id":"1507319c-879d-44cf-b9d5-18f14e5b90b5","elementConfiguration":{"binding":"UserProfile.Centers.Center_{{DocumentLanguage}}","visibility":{"action":"hide","binding":"UserProfile.Centers.CenterUI","operator":"equals","compareValue":"Intet valgt"},"disableUpdates":false,"type":"text"}},{"type":"shape","id":"f7ec9df1-4c72-4860-b10f-30671f7882ed","elementConfiguration":{"binding":"Form.PresentationTitle","disableUpdates":false,"type":"text"}},{"type":"shape","id":"d16ac71e-12d5-4b2b-a193-52b6d42fc829","elementConfiguration":{"inheritDimensions":"inheritNone","width":"1.9 cm","height":"1.9 cm","binding":"UserProfile.Office.LogoColor_DCU","disableUpdates":false,"type":"image"}},{"type":"shape","id":"5533e3de-dc8f-40ae-9a17-c93227e30186","elementConfiguration":{"inheritDimensions":"inheritNone","width":"3.68 cm","height":"1.17 cm","binding":"UserProfile.EkstraLogo.ExtraLogoPPNEGDCU_{{DocumentLanguage}}","disableUpdates":false,"type":"image"}},{"type":"shape","id":"8e87e138-8183-49cf-8578-070cdd70384b","elementConfiguration":{"inheritDimensions":"inheritNone","width":"2.42 cm","height":"2.5 cm","binding":"UserProfile.EkstraLogo.ExtraLogoFive_PP_DCU_{{DocumentLanguage}}","disableUpdates":false,"type":"image"}},{"type":"shape","id":"973eb738-5ecb-4357-95d3-b9e5eb6f5f12","elementConfiguration":{"inheritDimensions":"inheritNone","width":"2.42 cm","height":"2.5 cm","binding":"UserProfile.EkstraLogo.ExtraLogoTwo_PP_DCU_{{DocumentLanguage}}","disableUpdates":false,"type":"image"}},{"type":"shape","id":"2fc540f4-2e15-4338-bb29-2d06895e9e61","elementConfiguration":{"binding":"UserProfile.Name","visibility":{"action":"hide","binding":"Form.Manuel_dato","operator":"notEquals","compareValue":""},"disableUpdates":false,"type":"text"}},{"type":"shape","id":"ff04a1fd-7fac-4769-8cfa-45af694618f8","elementConfiguration":{"binding":"Form.Manuel_dato","visibility":{"action":"hide","operator":"equals","compareValue":""},"disableUpdates":false,"type":"text"}},{"type":"shape","id":"f88dc688-cb63-4821-a91c-f181ef82d214","elementConfiguration":{"inheritDimensions":"inheritNone","width":"6.05 cm","height":"1.9 cm","binding":"UserProfile.EkstraLogo.ExtraLogoSix_PP_DCU_{{DocumentLanguage}}","disableUpdates":false,"type":"image"}},{"type":"shape","id":"b5495041-d9ea-4999-ad5e-2a59d3124670","elementConfiguration":{"inheritDimensions":"inheritWidth","width":"1.91 cm","binding":"UserProfile.Office.LogoH_PP_DCU","disableUpdates":false,"type":"image"}},{"type":"shape","id":"8613f6b0-0323-4109-b47f-f3554e18ceb9","elementConfiguration":{"binding":"UserProfile.Office.Virksomhed_{{DocumentLanguage}}","disableUpdates":false,"type":"text"}},{"type":"shape","id":"85db55e6-458b-481d-9408-463234bfcea3","elementConfiguration":{"binding":"UserProfile.CenterFreeText","visibility":{"action":"hide","binding":"UserProfile.Centers.CenterUI","operator":"notEquals","compareValue":"Intet valgt"},"disableUpdates":false,"type":"text"}},{"type":"shape","id":"36014283-89cf-40e7-b10d-896b960fe66b","elementConfiguration":{"binding":"UserProfile.Centers.Center_{{DocumentLanguage}}","visibility":{"action":"hide","binding":"UserProfile.Centers.CenterUI","operator":"equals","compareValue":"Intet valgt"},"disableUpdates":false,"type":"text"}},{"type":"shape","id":"c25d615f-c77d-45fc-98e3-9e427daf875b","elementConfiguration":{"binding":"Form.PresentationTitle","disableUpdates":false,"type":"text"}},{"type":"shape","id":"dbcdf9a9-5347-416b-ae7e-68252ff76fd8","elementConfiguration":{"inheritDimensions":"inheritNone","width":"1.9 cm","height":"1.9 cm","binding":"UserProfile.Office.LogoColor_DCU","disableUpdates":false,"type":"image"}},{"type":"shape","id":"dea09ea3-de36-49cc-be77-4b105dbdde0b","elementConfiguration":{"inheritDimensions":"inheritNone","width":"3.68 cm","height":"1.17 cm","binding":"UserProfile.EkstraLogo.ExtraLogoPPNEGDCU_{{DocumentLanguage}}","disableUpdates":false,"type":"image"}},{"type":"shape","id":"98accfd7-65be-4f30-8586-8508c3b76ae0","elementConfiguration":{"inheritDimensions":"inheritNone","width":"2.42 cm","height":"2.5 cm","binding":"UserProfile.EkstraLogo.ExtraLogoFive_PP_DCU_{{DocumentLanguage}}","disableUpdates":false,"type":"image"}},{"type":"shape","id":"17d2b0de-711d-475e-8c79-bc1378a0356c","elementConfiguration":{"inheritDimensions":"inheritNone","width":"2.42 cm","height":"2.5 cm","binding":"UserProfile.EkstraLogo.ExtraLogoTwo_PP_DCU_{{DocumentLanguage}}","disableUpdates":false,"type":"image"}},{"type":"shape","id":"a91bff52-f5b0-451d-8121-048055ce9776","elementConfiguration":{"binding":"UserProfile.Name","visibility":{"action":"hide","binding":"Form.Manuel_dato","operator":"notEquals","compareValue":""},"disableUpdates":false,"type":"text"}},{"type":"shape","id":"e9c03596-ba49-4d5c-b2b2-97b92aad4221","elementConfiguration":{"binding":"Form.Manuel_dato","visibility":{"action":"hide","operator":"equals","compareValue":""},"disableUpdates":false,"type":"text"}},{"type":"shape","id":"39f970a3-b96a-4782-baeb-e4de4cb87453","elementConfiguration":{"inheritDimensions":"inheritNone","width":"6.05 cm","height":"1.9 cm","binding":"UserProfile.EkstraLogo.ExtraLogoSix_PP_DCU_{{DocumentLanguage}}","disableUpdates":false,"type":"image"}},{"type":"shape","id":"928259b6-8dd7-40e2-990b-c56de7ea4893","elementConfiguration":{"inheritDimensions":"inheritWidth","width":"1.91 cm","binding":"UserProfile.Office.LogoH_PP_DCU","disableUpdates":false,"type":"image"}},{"type":"shape","id":"0bc7c5ea-3b3f-44d9-a581-2a5e8a49eb29","elementConfiguration":{"binding":"UserProfile.Office.Virksomhed_{{DocumentLanguage}}","disableUpdates":false,"type":"text"}},{"type":"shape","id":"53afd0c3-daba-4d52-a02b-c036aeced493","elementConfiguration":{"binding":"UserProfile.CenterFreeText","visibility":{"action":"hide","binding":"UserProfile.Centers.CenterUI","operator":"notEquals","compareValue":"Intet valgt"},"disableUpdates":false,"type":"text"}},{"type":"shape","id":"6bad999f-64c7-4cb1-8565-7dfb291daee3","elementConfiguration":{"binding":"UserProfile.Centers.Center_{{DocumentLanguage}}","visibility":{"action":"hide","binding":"UserProfile.Centers.CenterUI","operator":"equals","compareValue":"Intet valgt"},"disableUpdates":false,"type":"text"}},{"type":"shape","id":"adeaabf8-fd74-49ad-9ca1-d6bc1df7ff18","elementConfiguration":{"binding":"Form.PresentationTitle","disableUpdates":false,"type":"text"}},{"type":"shape","id":"35da5a93-4973-44fe-8a30-3b4adadeea0d","elementConfiguration":{"inheritDimensions":"inheritNone","width":"1.9 cm","height":"1.9 cm","binding":"UserProfile.Office.LogoColor_DCU","disableUpdates":false,"type":"image"}},{"type":"shape","id":"56226e61-b998-40ed-8f82-a0bae772e758","elementConfiguration":{"inheritDimensions":"inheritNone","width":"3.68 cm","height":"1.17 cm","binding":"UserProfile.EkstraLogo.ExtraLogoPPNEGDCU_{{DocumentLanguage}}","disableUpdates":false,"type":"image"}},{"type":"shape","id":"fd16a4e9-200b-46f8-b0cf-54c52d299aa5","elementConfiguration":{"inheritDimensions":"inheritNone","width":"2.42 cm","height":"2.5 cm","binding":"UserProfile.EkstraLogo.ExtraLogoFive_PP_DCU_{{DocumentLanguage}}","disableUpdates":false,"type":"image"}},{"type":"shape","id":"250a832e-d3b0-4740-9f91-f3bf396661ca","elementConfiguration":{"inheritDimensions":"inheritNone","width":"2.42 cm","height":"2.5 cm","binding":"UserProfile.EkstraLogo.ExtraLogoTwo_PP_DCU_{{DocumentLanguage}}","disableUpdates":false,"type":"image"}},{"type":"shape","id":"91761d02-881a-4b7d-bb8e-ac732daa24d9","elementConfiguration":{"binding":"UserProfile.Name","visibility":{"action":"hide","binding":"Form.Manuel_dato","operator":"notEquals","compareValue":""},"disableUpdates":false,"type":"text"}},{"type":"shape","id":"7868d2d7-5a98-42cc-9336-30a0c38fe18e","elementConfiguration":{"binding":"Form.Manuel_dato","visibility":{"action":"hide","operator":"equals","compareValue":""},"disableUpdates":false,"type":"text"}},{"type":"shape","id":"6a7f8d1b-0ee3-4ac4-bf9c-8028719950dd","elementConfiguration":{"inheritDimensions":"inheritNone","width":"6.05 cm","height":"1.9 cm","binding":"UserProfile.EkstraLogo.ExtraLogoSix_PP_DCU_{{DocumentLanguage}}","disableUpdates":false,"type":"image"}},{"type":"shape","id":"f917f2aa-8dda-4d37-9214-b3a9965a23b2","elementConfiguration":{"inheritDimensions":"inheritWidth","width":"1.91 cm","binding":"UserProfile.Office.LogoH_PP_DCU","disableUpdates":false,"type":"image"}},{"type":"shape","id":"6bc9cbdd-993d-4b23-bf4d-e5b7328a9d12","elementConfiguration":{"inheritDimensions":"inheritNone","width":"1.9 cm","height":"1.9 cm","binding":"UserProfile.Office.LogoColor_DCU","disableUpdates":false,"type":"image"}},{"type":"shape","id":"753abe00-0bab-4cbd-81f7-251a6500c302","elementConfiguration":{"binding":"UserProfile.Office.Virksomhed_{{DocumentLanguage}}","disableUpdates":false,"type":"text"}},{"type":"shape","id":"d20ade7a-939d-4041-8aad-439bde463385","elementConfiguration":{"binding":"UserProfile.CenterFreeText","visibility":{"action":"hide","binding":"UserProfile.Centers.CenterUI","operator":"notEquals","compareValue":"Intet valgt"},"disableUpdates":false,"type":"text"}},{"type":"shape","id":"c032b2eb-359f-4295-b955-9e2046f96d1d","elementConfiguration":{"binding":"UserProfile.Centers.Center_{{DocumentLanguage}}","visibility":{"action":"hide","binding":"UserProfile.Centers.CenterUI","operator":"equals","compareValue":"Intet valgt"},"disableUpdates":false,"type":"text"}},{"type":"shape","id":"c7b03826-58a4-4ba2-a582-bc2086b66bb5","elementConfiguration":{"binding":"Form.PresentationTitle","disableUpdates":false,"type":"text"}},{"type":"shape","id":"51341ef4-dbe9-4dce-b7fd-013990422049","elementConfiguration":{"inheritDimensions":"inheritNone","width":"3.68 cm","height":"1.17 cm","binding":"UserProfile.EkstraLogo.ExtraLogoPPNEGDCU_{{DocumentLanguage}}","disableUpdates":false,"type":"image"}},{"type":"shape","id":"22886eb9-5acc-4262-a5d1-e079cfe88793","elementConfiguration":{"inheritDimensions":"inheritNone","width":"2.42 cm","height":"2.5 cm","binding":"UserProfile.EkstraLogo.ExtraLogoFive_PP_DCU_{{DocumentLanguage}}","disableUpdates":false,"type":"image"}},{"type":"shape","id":"e1b07f6d-b721-4619-ad81-d5299187cdfa","elementConfiguration":{"inheritDimensions":"inheritNone","width":"2.42 cm","height":"2.5 cm","binding":"UserProfile.EkstraLogo.ExtraLogoTwo_PP_DCU_{{DocumentLanguage}}","disableUpdates":false,"type":"image"}},{"type":"shape","id":"08e1213b-af2c-4c50-aad3-b0cffe77b4ff","elementConfiguration":{"binding":"UserProfile.Name","visibility":{"action":"hide","binding":"Form.Manuel_dato","operator":"notEquals","compareValue":""},"disableUpdates":false,"type":"text"}},{"type":"shape","id":"37379159-0fe4-4a9b-915b-8f592422ad4b","elementConfiguration":{"binding":"Form.Manuel_dato","visibility":{"action":"hide","operator":"equals","compareValue":""},"disableUpdates":false,"type":"text"}},{"type":"shape","id":"034603b4-5ce6-4688-ae79-f5dabf7e5e52","elementConfiguration":{"inheritDimensions":"inheritNone","width":"6.05 cm","height":"1.9 cm","binding":"UserProfile.EkstraLogo.ExtraLogoSix_PP_DCU_{{DocumentLanguage}}","disableUpdates":false,"type":"image"}},{"type":"shape","id":"89ccdde5-ac28-4829-abfc-c8e3cab80123","elementConfiguration":{"inheritDimensions":"inheritWidth","width":"1.91 cm","binding":"UserProfile.Office.LogoH_PP_DCU","disableUpdates":false,"type":"image"}},{"type":"shape","id":"3cbb3441-2a72-4479-a383-5c83d547ebb1","elementConfiguration":{"binding":"UserProfile.Office.Virksomhed_{{DocumentLanguage}}","disableUpdates":false,"type":"text"}},{"type":"shape","id":"487481e6-e4bf-44c8-8eba-ce3b1b716c2c","elementConfiguration":{"binding":"UserProfile.CenterFreeText","visibility":{"action":"hide","binding":"UserProfile.Centers.CenterUI","operator":"notEquals","compareValue":"Intet valgt"},"disableUpdates":false,"type":"text"}},{"type":"shape","id":"f240290f-f25c-465c-9839-ad4b98c4df9c","elementConfiguration":{"binding":"UserProfile.Centers.Center_{{DocumentLanguage}}","visibility":{"action":"hide","binding":"UserProfile.Centers.CenterUI","operator":"equals","compareValue":"Intet valgt"},"disableUpdates":false,"type":"text"}},{"type":"shape","id":"2bf0589f-3819-45c7-9786-e12e8a007ea7","elementConfiguration":{"binding":"Form.PresentationTitle","disableUpdates":false,"type":"text"}},{"type":"shape","id":"a39e6eec-7496-45d9-8370-3caf85bfb936","elementConfiguration":{"inheritDimensions":"inheritNone","width":"1.9 cm","height":"1.9 cm","binding":"UserProfile.Office.LogoColor_DCU","disableUpdates":false,"type":"image"}},{"type":"shape","id":"3f978f8a-3d37-471b-b2af-38550fd593bd","elementConfiguration":{"inheritDimensions":"inheritNone","width":"3.68 cm","height":"1.17 cm","binding":"UserProfile.EkstraLogo.ExtraLogoPPNEGDCU_{{DocumentLanguage}}","disableUpdates":false,"type":"image"}},{"type":"shape","id":"756c21ac-3185-490d-928b-20f0c0d8179a","elementConfiguration":{"inheritDimensions":"inheritNone","width":"2.42 cm","height":"2.5 cm","binding":"UserProfile.EkstraLogo.ExtraLogoFive_PP_DCU_{{DocumentLanguage}}","disableUpdates":false,"type":"image"}},{"type":"shape","id":"51c484af-0782-4751-9c78-c61510a74f52","elementConfiguration":{"inheritDimensions":"inheritNone","width":"2.42 cm","height":"2.5 cm","binding":"UserProfile.EkstraLogo.ExtraLogoTwo_PP_DCU_{{DocumentLanguage}}","disableUpdates":false,"type":"image"}},{"type":"shape","id":"c6df020d-f99c-4fbf-86d3-121b0e894bbc","elementConfiguration":{"binding":"UserProfile.Name","visibility":{"action":"hide","binding":"Form.Manuel_dato","operator":"notEquals","compareValue":""},"disableUpdates":false,"type":"text"}},{"type":"shape","id":"bc9b0cc7-50b1-40f2-a21a-518c978e7315","elementConfiguration":{"binding":"Form.Manuel_dato","visibility":{"action":"hide","operator":"equals","compareValue":""},"disableUpdates":false,"type":"text"}},{"type":"shape","id":"0096393e-1f14-47b4-87de-aa3b983e5a86","elementConfiguration":{"inheritDimensions":"inheritNone","width":"6.05 cm","height":"1.9 cm","binding":"UserProfile.EkstraLogo.ExtraLogoSix_PP_DCU_{{DocumentLanguage}}","disableUpdates":false,"type":"image"}},{"type":"shape","id":"fa8878ee-11c6-4fcb-abd8-be29dc3162b9","elementConfiguration":{"inheritDimensions":"inheritWidth","width":"1.91 cm","binding":"UserProfile.Office.LogoH_PP_DCU","disableUpdates":false,"type":"image"}},{"type":"shape","id":"4fd3bb41-b54c-41dc-a711-89ef3ffc1ad7","elementConfiguration":{"inheritDimensions":"inheritNone","width":"3.68 cm","height":"1.17 cm","binding":"UserProfile.EkstraLogo.ExtraLogoPPDCU_{{DocumentLanguage}}","disableUpdates":false,"type":"image"}},{"type":"shape","id":"f09c6b88-d4ef-492d-aa5a-8baacf901a31","elementConfiguration":{"binding":"UserProfile.Office.Virksomhed_{{DocumentLanguage}}","disableUpdates":false,"type":"text"}},{"type":"shape","id":"3de44c2c-1613-4761-944f-81c6e773323f","elementConfiguration":{"binding":"UserProfile.CenterFreeText","visibility":{"action":"hide","binding":"UserProfile.Centers.CenterUI","operator":"notEquals","compareValue":"Intet valgt"},"disableUpdates":false,"type":"text"}},{"type":"shape","id":"ace0515e-ec3d-4f0c-b39d-622469461484","elementConfiguration":{"binding":"UserProfile.Centers.Center_{{DocumentLanguage}}","visibility":{"action":"hide","binding":"UserProfile.Centers.CenterUI","operator":"equals","compareValue":"Intet valgt"},"disableUpdates":false,"type":"text"}},{"type":"shape","id":"bb04788d-c5a4-4b46-a425-81577bf93df6","elementConfiguration":{"binding":"Form.PresentationTitle","disableUpdates":false,"type":"text"}},{"type":"shape","id":"1ae8a5fe-6271-4c03-b6e2-ebc713b00dd4","elementConfiguration":{"inheritDimensions":"inheritNone","width":"2.42 cm","height":"2.5 cm","binding":"UserProfile.EkstraLogo.ExtraLogoFive_PP_DCU_{{DocumentLanguage}}","disableUpdates":false,"type":"image"}},{"type":"shape","id":"720fb5bf-3641-4733-9b52-1cf03c5e004d","elementConfiguration":{"inheritDimensions":"inheritNone","width":"2.42 cm","height":"2.5 cm","binding":"UserProfile.EkstraLogo.ExtraLogoTwo_PP_DCU_{{DocumentLanguage}}","disableUpdates":false,"type":"image"}},{"type":"shape","id":"4fd4601d-e17e-41f8-aca9-ffd2efba5f36","elementConfiguration":{"binding":"UserProfile.Name","visibility":{"action":"hide","binding":"Form.Manuel_dato","operator":"notEquals","compareValue":""},"disableUpdates":false,"type":"text"}},{"type":"shape","id":"983ea186-95b4-4529-8e4a-6472e6a63e35","elementConfiguration":{"binding":"Form.Manuel_dato","visibility":{"action":"hide","operator":"equals","compareValue":""},"disableUpdates":false,"type":"text"}},{"type":"shape","id":"47cbc01c-f047-4784-bf7c-2bbb57dc9c15","elementConfiguration":{"inheritDimensions":"inheritNone","width":"1.9 cm","height":"19.05 cm","binding":"UserProfile.Office.LogoColor_DCU","disableUpdates":false,"type":"image"}},{"type":"shape","id":"91d994e6-5c86-4dbd-8795-63a660b261a6","elementConfiguration":{"inheritDimensions":"inheritNone","width":"6.05 cm","height":"1.9 cm","binding":"UserProfile.EkstraLogo.ExtraLogoSix_PP_DCU_{{DocumentLanguage}}","disableUpdates":false,"type":"image"}},{"type":"shape","id":"bca3d7e0-c1e2-4b4b-9744-f692e3088be1","elementConfiguration":{"inheritDimensions":"inheritWidth","width":"1.91 cm","binding":"UserProfile.Office.LogoH_PP_DCU","disableUpdates":false,"type":"image"}},{"type":"shape","id":"541333b7-391c-400c-87a0-af0531759c5c","elementConfiguration":{"binding":"UserProfile.Office.Virksomhed_{{DocumentLanguage}}","disableUpdates":false,"type":"text"}},{"type":"shape","id":"7a49ae08-1fc2-4e99-8071-59a099df69d8","elementConfiguration":{"binding":"UserProfile.CenterFreeText","visibility":{"action":"hide","binding":"UserProfile.Centers.CenterUI","operator":"notEquals","compareValue":"Intet valgt"},"disableUpdates":false,"type":"text"}},{"type":"shape","id":"92d96d83-804f-4e1c-8e2f-7d061885ba5e","elementConfiguration":{"binding":"UserProfile.Centers.Center_{{DocumentLanguage}}","visibility":{"action":"hide","binding":"UserProfile.Centers.CenterUI","operator":"equals","compareValue":"Intet valgt"},"disableUpdates":false,"type":"text"}},{"type":"shape","id":"3ae5427b-3bc3-4109-ae13-11da3d78edd5","elementConfiguration":{"binding":"Form.PresentationTitle","disableUpdates":false,"type":"text"}},{"type":"shape","id":"20b07c86-fa72-4843-968c-80b9b0ee85f6","elementConfiguration":{"inheritDimensions":"inheritNone","width":"1.9 cm","height":"1.9 cm","binding":"UserProfile.Office.LogoColor_DCU","disableUpdates":false,"type":"image"}},{"type":"shape","id":"b141dce5-d58c-4969-be78-69c438ae9c23","elementConfiguration":{"inheritDimensions":"inheritNone","width":"3.68 cm","height":"1.17 cm","binding":"UserProfile.EkstraLogo.ExtraLogoPPNEGDCU_{{DocumentLanguage}}","disableUpdates":false,"type":"image"}},{"type":"shape","id":"60021ed0-b581-4793-92b3-f1d4cca132d8","elementConfiguration":{"inheritDimensions":"inheritNone","width":"2.42 cm","height":"2.5 cm","binding":"UserProfile.EkstraLogo.ExtraLogoFive_PP_DCU_{{DocumentLanguage}}","disableUpdates":false,"type":"image"}},{"type":"shape","id":"de64a201-deaf-46c8-b3bf-88770481d0d4","elementConfiguration":{"inheritDimensions":"inheritNone","width":"2.42 cm","height":"2.5 cm","binding":"UserProfile.EkstraLogo.ExtraLogoTwo_PP_DCU_{{DocumentLanguage}}","disableUpdates":false,"type":"image"}},{"type":"shape","id":"f725a53d-62a8-4c35-b949-0683f8718f40","elementConfiguration":{"binding":"UserProfile.Name","visibility":{"action":"hide","binding":"Form.Manuel_dato","operator":"notEquals","compareValue":""},"disableUpdates":false,"type":"text"}},{"type":"shape","id":"9df8758c-0228-4cd1-a139-fd32f5810333","elementConfiguration":{"binding":"Form.Manuel_dato","visibility":{"action":"hide","operator":"equals","compareValue":""},"disableUpdates":false,"type":"text"}},{"type":"shape","id":"3eb6ac18-f119-4a57-bca2-2623655848cd","elementConfiguration":{"inheritDimensions":"inheritNone","width":"6.05 cm","height":"1.9 cm","binding":"UserProfile.EkstraLogo.ExtraLogoSix_PP_DCU_{{DocumentLanguage}}","disableUpdates":false,"type":"image"}},{"type":"shape","id":"c224b658-6523-4277-80a5-1531b8329f16","elementConfiguration":{"inheritDimensions":"inheritWidth","width":"1.91 cm","binding":"UserProfile.Office.LogoH_PP_DCU","disableUpdates":false,"type":"image"}},{"type":"shape","id":"d68620ae-9c75-46be-a065-61dd7b5c1a93","elementConfiguration":{"binding":"UserProfile.Office.Virksomhed_{{DocumentLanguage}}","disableUpdates":false,"type":"text"}},{"type":"shape","id":"cc0c63b5-2e22-4ad6-8911-6d7b928320b7","elementConfiguration":{"binding":"UserProfile.CenterFreeText","visibility":{"action":"hide","binding":"UserProfile.Centers.CenterUI","operator":"notEquals","compareValue":"Intet valgt"},"disableUpdates":false,"type":"text"}},{"type":"shape","id":"d61a3a3a-49a9-4754-9794-6dfb463cbef1","elementConfiguration":{"binding":"UserProfile.Centers.Center_{{DocumentLanguage}}","visibility":{"action":"hide","binding":"UserProfile.Centers.CenterUI","operator":"equals","compareValue":"Intet valgt"},"disableUpdates":false,"type":"text"}},{"type":"shape","id":"058160d9-4873-4461-99dd-4a8a160ce8dc","elementConfiguration":{"binding":"Form.PresentationTitle","disableUpdates":false,"type":"text"}},{"type":"shape","id":"a3a1bdfe-905f-4e0b-8a5e-b4c9cff03d74","elementConfiguration":{"inheritDimensions":"inheritNone","width":"2.42 cm","height":"2.5 cm","binding":"UserProfile.EkstraLogo.ExtraLogoFive_PP_DCU_{{DocumentLanguage}}","disableUpdates":false,"type":"image"}},{"type":"shape","id":"aaef92d9-502c-49ef-8e0d-7218c7b4c065","elementConfiguration":{"inheritDimensions":"inheritNone","width":"2.42 cm","height":"2.5 cm","binding":"UserProfile.EkstraLogo.ExtraLogoTwo_PP_DCU_{{DocumentLanguage}}","disableUpdates":false,"type":"image"}},{"type":"shape","id":"7f9b1835-f725-4c9f-ba3e-08719bba405a","elementConfiguration":{"binding":"UserProfile.Name","visibility":{"action":"hide","binding":"Form.Manuel_dato","operator":"notEquals","compareValue":""},"disableUpdates":false,"type":"text"}},{"type":"shape","id":"4a61c3ba-123f-4c55-acb3-1446f09e78b4","elementConfiguration":{"binding":"Form.Manuel_dato","visibility":{"action":"hide","operator":"equals","compareValue":""},"disableUpdates":false,"type":"text"}},{"type":"shape","id":"0c7304ea-d5d9-4708-9aae-344410e62770","elementConfiguration":{"inheritDimensions":"inheritNone","width":"1.9 cm","height":"19.05 cm","binding":"UserProfile.Office.LogoColor_DCU","disableUpdates":false,"type":"image"}},{"type":"shape","id":"6e1645b4-b243-4354-821d-29b79f3d3f01","elementConfiguration":{"inheritDimensions":"inheritNone","width":"3.68 cm","height":"1.17 cm","binding":"UserProfile.EkstraLogo.ExtraLogoPPNEGDCU_{{DocumentLanguage}}","disableUpdates":false,"type":"image"}},{"type":"shape","id":"9f3bafec-4c3b-4342-989a-319ae5b3b43c","elementConfiguration":{"inheritDimensions":"inheritNone","width":"6.05 cm","height":"1.9 cm","binding":"UserProfile.EkstraLogo.ExtraLogoSix_PP_DCU_{{DocumentLanguage}}","disableUpdates":false,"type":"image"}},{"type":"shape","id":"79be18c6-fab6-4813-92fd-5b25b86e060f","elementConfiguration":{"inheritDimensions":"inheritWidth","width":"1.91 cm","binding":"UserProfile.Office.LogoH_PP_DCU","disableUpdates":false,"type":"image"}}],"transformationConfigurations":[{"colorTheme":"{{UserProfile.Office.ApplyColorTheme}}","originalColorThemeXml":"<a:clrScheme name=\"REGION H Hospital\" xmlns:a=\"http://schemas.openxmlformats.org/drawingml/2006/main\"><a:dk1><a:srgbClr val=\"333333\" /></a:dk1><a:lt1><a:srgbClr val=\"FFFFFF\" /></a:lt1><a:dk2><a:srgbClr val=\"575757\" /></a:dk2><a:lt2><a:srgbClr val=\"CCEBFA\" /></a:lt2><a:accent1><a:srgbClr val=\"99D7F6\" /></a:accent1><a:accent2><a:srgbClr val=\"333333\" /></a:accent2><a:accent3><a:srgbClr val=\"4DB9EF\" /></a:accent3><a:accent4><a:srgbClr val=\"666666\" /></a:accent4><a:accent5><a:srgbClr val=\"19A5EA\" /></a:accent5><a:accent6><a:srgbClr val=\"999999\" /></a:accent6><a:hlink><a:srgbClr val=\"0086CC\" /></a:hlink><a:folHlink><a:srgbClr val=\"808080\" /></a:folHlink></a:clrScheme>","disableUpdates":false,"type":"colorTheme"}],"templateName":"","templateDescription":"","enableDocumentContentUpdater":true,"version":"1.3"}]]></TemplafyTemplateConfiguration>
</file>

<file path=customXml/item5.xml><?xml version="1.0" encoding="utf-8"?>
<TemplafySlideFormConfiguration><![CDATA[{"formFields":[],"formDataEntries":[]}]]></TemplafySlideFormConfiguration>
</file>

<file path=customXml/item6.xml><?xml version="1.0" encoding="utf-8"?>
<TemplafySlideTemplateConfiguration><![CDATA[{"documentContentValidatorConfiguration":{"enableDocumentContentValidator":false,"documentContentValidatorVersion":0},"elementsMetadata":[],"slideId":"636973038327532712","enableDocumentContentUpdater":true,"version":"1.3"}]]></TemplafySlideTemplateConfiguration>
</file>

<file path=customXml/item7.xml><?xml version="1.0" encoding="utf-8"?>
<TemplafySlideFormConfiguration><![CDATA[{"formFields":[],"formDataEntries":[]}]]></TemplafySlideForm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FormConfiguration><![CDATA[{"formFields":[],"formDataEntries":[]}]]></TemplafySlideFormConfiguration>
</file>

<file path=customXml/itemProps1.xml><?xml version="1.0" encoding="utf-8"?>
<ds:datastoreItem xmlns:ds="http://schemas.openxmlformats.org/officeDocument/2006/customXml" ds:itemID="{026957DE-A263-4C3E-96D4-107DEBA1D471}">
  <ds:schemaRefs/>
</ds:datastoreItem>
</file>

<file path=customXml/itemProps10.xml><?xml version="1.0" encoding="utf-8"?>
<ds:datastoreItem xmlns:ds="http://schemas.openxmlformats.org/officeDocument/2006/customXml" ds:itemID="{5DFC8546-DDC8-489F-B7A8-6D524B97984E}">
  <ds:schemaRefs/>
</ds:datastoreItem>
</file>

<file path=customXml/itemProps11.xml><?xml version="1.0" encoding="utf-8"?>
<ds:datastoreItem xmlns:ds="http://schemas.openxmlformats.org/officeDocument/2006/customXml" ds:itemID="{1D7E9E62-33BB-4D1B-A60A-11F6213652CE}">
  <ds:schemaRefs/>
</ds:datastoreItem>
</file>

<file path=customXml/itemProps12.xml><?xml version="1.0" encoding="utf-8"?>
<ds:datastoreItem xmlns:ds="http://schemas.openxmlformats.org/officeDocument/2006/customXml" ds:itemID="{2AC6B8D2-B62C-4BCE-A506-983361329A69}">
  <ds:schemaRefs/>
</ds:datastoreItem>
</file>

<file path=customXml/itemProps2.xml><?xml version="1.0" encoding="utf-8"?>
<ds:datastoreItem xmlns:ds="http://schemas.openxmlformats.org/officeDocument/2006/customXml" ds:itemID="{B0D2E709-FA3C-4E2D-A1F5-DD257C406372}">
  <ds:schemaRefs/>
</ds:datastoreItem>
</file>

<file path=customXml/itemProps3.xml><?xml version="1.0" encoding="utf-8"?>
<ds:datastoreItem xmlns:ds="http://schemas.openxmlformats.org/officeDocument/2006/customXml" ds:itemID="{C2D64CBE-9F88-4A21-90C2-BD0AA564674F}">
  <ds:schemaRefs/>
</ds:datastoreItem>
</file>

<file path=customXml/itemProps4.xml><?xml version="1.0" encoding="utf-8"?>
<ds:datastoreItem xmlns:ds="http://schemas.openxmlformats.org/officeDocument/2006/customXml" ds:itemID="{978984FF-6C25-4FD4-85EA-2F9586C8CA61}">
  <ds:schemaRefs/>
</ds:datastoreItem>
</file>

<file path=customXml/itemProps5.xml><?xml version="1.0" encoding="utf-8"?>
<ds:datastoreItem xmlns:ds="http://schemas.openxmlformats.org/officeDocument/2006/customXml" ds:itemID="{7200C2A8-2F34-4CEB-AC93-8D1E85273CDA}">
  <ds:schemaRefs/>
</ds:datastoreItem>
</file>

<file path=customXml/itemProps6.xml><?xml version="1.0" encoding="utf-8"?>
<ds:datastoreItem xmlns:ds="http://schemas.openxmlformats.org/officeDocument/2006/customXml" ds:itemID="{E53D1538-2B10-42E3-B3A2-D052B27F0EF7}">
  <ds:schemaRefs/>
</ds:datastoreItem>
</file>

<file path=customXml/itemProps7.xml><?xml version="1.0" encoding="utf-8"?>
<ds:datastoreItem xmlns:ds="http://schemas.openxmlformats.org/officeDocument/2006/customXml" ds:itemID="{C030AF3F-DAB1-448A-AB4B-80B4A7C9C266}">
  <ds:schemaRefs/>
</ds:datastoreItem>
</file>

<file path=customXml/itemProps8.xml><?xml version="1.0" encoding="utf-8"?>
<ds:datastoreItem xmlns:ds="http://schemas.openxmlformats.org/officeDocument/2006/customXml" ds:itemID="{BE8F26EB-1153-4B98-AAC3-D117DA0F337D}">
  <ds:schemaRefs/>
</ds:datastoreItem>
</file>

<file path=customXml/itemProps9.xml><?xml version="1.0" encoding="utf-8"?>
<ds:datastoreItem xmlns:ds="http://schemas.openxmlformats.org/officeDocument/2006/customXml" ds:itemID="{B5718CDB-9D0D-4690-9430-C1EF110AEB1C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156</Words>
  <Application>Microsoft Office PowerPoint</Application>
  <PresentationFormat>Widescreen</PresentationFormat>
  <Paragraphs>42</Paragraphs>
  <Slides>6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6</vt:i4>
      </vt:variant>
    </vt:vector>
  </HeadingPairs>
  <TitlesOfParts>
    <vt:vector size="9" baseType="lpstr">
      <vt:lpstr>Arial</vt:lpstr>
      <vt:lpstr>Calibri</vt:lpstr>
      <vt:lpstr>REGION H Hospital PowerPoint Skabelon_DKfinal</vt:lpstr>
      <vt:lpstr>Oplæg fra SFR Ortopædkirurgi vedr. fokuseret indsats på hoftebrudsdatabasen</vt:lpstr>
      <vt:lpstr>Status for ortopædkirurgien</vt:lpstr>
      <vt:lpstr>Udvalgte indsatser</vt:lpstr>
      <vt:lpstr>Udvalgte indsatser</vt:lpstr>
      <vt:lpstr>Udvalgte indsatser</vt:lpstr>
      <vt:lpstr>Udvalgte indsatser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2015-01-13T08:58:59Z</dcterms:created>
  <dcterms:modified xsi:type="dcterms:W3CDTF">2022-01-17T11:18:29Z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www.skabelondesign.dk</vt:lpwstr>
  </property>
  <property fmtid="{D5CDD505-2E9C-101B-9397-08002B2CF9AE}" pid="3" name="TemplafyTimeStamp">
    <vt:lpwstr>2020-08-18T11:59:43.9440160Z</vt:lpwstr>
  </property>
  <property fmtid="{D5CDD505-2E9C-101B-9397-08002B2CF9AE}" pid="4" name="TemplafyTenantId">
    <vt:lpwstr>regionh</vt:lpwstr>
  </property>
  <property fmtid="{D5CDD505-2E9C-101B-9397-08002B2CF9AE}" pid="5" name="TemplafyTemplateId">
    <vt:lpwstr>636933321759797439</vt:lpwstr>
  </property>
  <property fmtid="{D5CDD505-2E9C-101B-9397-08002B2CF9AE}" pid="6" name="TemplafyUserProfileId">
    <vt:lpwstr>636446093926059330</vt:lpwstr>
  </property>
  <property fmtid="{D5CDD505-2E9C-101B-9397-08002B2CF9AE}" pid="7" name="TemplafyLanguageCode">
    <vt:lpwstr>da-DK</vt:lpwstr>
  </property>
</Properties>
</file>