
<file path=[Content_Types].xml><?xml version="1.0" encoding="utf-8"?>
<Types xmlns="http://schemas.openxmlformats.org/package/2006/content-types">
  <Default Extension="f3w" ContentType="image/png"/>
  <Default Extension="jpeg" ContentType="image/jpeg"/>
  <Default Extension="n42" ContentType="image/png"/>
  <Default Extension="png" ContentType="image/png"/>
  <Default Extension="rels" ContentType="application/vnd.openxmlformats-package.relationships+xml"/>
  <Default Extension="wdz" ContentType="image/x-em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9"/>
  </p:sldMasterIdLst>
  <p:notesMasterIdLst>
    <p:notesMasterId r:id="rId17"/>
  </p:notesMasterIdLst>
  <p:sldIdLst>
    <p:sldId id="256" r:id="rId10"/>
    <p:sldId id="264" r:id="rId11"/>
    <p:sldId id="265" r:id="rId12"/>
    <p:sldId id="268" r:id="rId13"/>
    <p:sldId id="272" r:id="rId14"/>
    <p:sldId id="270" r:id="rId15"/>
    <p:sldId id="269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howGuides="1">
      <p:cViewPr varScale="1">
        <p:scale>
          <a:sx n="99" d="100"/>
          <a:sy n="99" d="100"/>
        </p:scale>
        <p:origin x="90" y="77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15-11-2022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dz"/><Relationship Id="rId2" Type="http://schemas.openxmlformats.org/officeDocument/2006/relationships/image" Target="../media/image1.f3w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n42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n42"/><Relationship Id="rId2" Type="http://schemas.openxmlformats.org/officeDocument/2006/relationships/image" Target="../media/image2.wdz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n42"/><Relationship Id="rId2" Type="http://schemas.openxmlformats.org/officeDocument/2006/relationships/image" Target="../media/image2.wdz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dz"/><Relationship Id="rId2" Type="http://schemas.openxmlformats.org/officeDocument/2006/relationships/image" Target="../media/image1.f3w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n42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n42"/><Relationship Id="rId2" Type="http://schemas.openxmlformats.org/officeDocument/2006/relationships/image" Target="../media/image2.wdz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n42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dz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4" name="image" descr="{&quot;templafy&quot;:{&quot;id&quot;:&quot;093c04b8-3d9b-4dcd-9bb1-664394e8c61f&quot;}}">
            <a:extLst>
              <a:ext uri="{FF2B5EF4-FFF2-40B4-BE49-F238E27FC236}">
                <a16:creationId xmlns:a16="http://schemas.microsoft.com/office/drawing/2014/main" id="{01AED176-B537-46A1-92F7-88E685C0543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3600"/>
            <a:ext cx="12201925" cy="6866058"/>
          </a:xfrm>
          <a:prstGeom prst="rect">
            <a:avLst/>
          </a:prstGeom>
        </p:spPr>
      </p:pic>
      <p:pic>
        <p:nvPicPr>
          <p:cNvPr id="11" name="image" descr="{&quot;templafy&quot;:{&quot;id&quot;:&quot;92cbc5e8-c23d-479c-bd1e-5395973811ba&quot;}}">
            <a:extLst>
              <a:ext uri="{FF2B5EF4-FFF2-40B4-BE49-F238E27FC236}">
                <a16:creationId xmlns:a16="http://schemas.microsoft.com/office/drawing/2014/main" id="{CC14A36E-3601-467F-AC90-00B42EEDB25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0" y="-7200"/>
            <a:ext cx="12201925" cy="6866058"/>
          </a:xfrm>
          <a:prstGeom prst="rect">
            <a:avLst/>
          </a:prstGeom>
        </p:spPr>
      </p:pic>
      <p:sp>
        <p:nvSpPr>
          <p:cNvPr id="17" name="text" descr="{&quot;templafy&quot;:{&quot;id&quot;:&quot;b1f4240f-ded5-4e88-99d4-8173ea01c648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db74e280-3624-4d1b-9446-c8ff06b0740d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mage" descr="{&quot;templafy&quot;:{&quot;id&quot;:&quot;e4d1f29b-a29b-452e-8f81-09cd68fea1c3&quot;}}">
            <a:extLst>
              <a:ext uri="{FF2B5EF4-FFF2-40B4-BE49-F238E27FC236}">
                <a16:creationId xmlns:a16="http://schemas.microsoft.com/office/drawing/2014/main" id="{1DDE7589-888D-4023-B36C-5087ED692557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5" name="image" descr="{&quot;templafy&quot;:{&quot;id&quot;:&quot;55d79552-374a-412e-aa7c-7dbbe090fb34&quot;}}">
            <a:extLst>
              <a:ext uri="{FF2B5EF4-FFF2-40B4-BE49-F238E27FC236}">
                <a16:creationId xmlns:a16="http://schemas.microsoft.com/office/drawing/2014/main" id="{1C361262-4D48-40EB-ACCA-C3E8179DBF4C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8" name="image" descr="{&quot;templafy&quot;:{&quot;id&quot;:&quot;a63148fa-a8b7-47ca-a88a-b6535f701e54&quot;}}">
            <a:extLst>
              <a:ext uri="{FF2B5EF4-FFF2-40B4-BE49-F238E27FC236}">
                <a16:creationId xmlns:a16="http://schemas.microsoft.com/office/drawing/2014/main" id="{441B5E09-4A5E-409D-A280-3B92F25F5A7C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8" name="text" descr="{&quot;templafy&quot;:{&quot;id&quot;:&quot;d586b318-4f68-412e-ab05-4015f112166f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29" name="text" descr="{&quot;templafy&quot;:{&quot;id&quot;:&quot;e67c8895-5a04-4f7b-8b26-a123d831c7cf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30" name="text" descr="{&quot;templafy&quot;:{&quot;id&quot;:&quot;1f8c4861-fb39-4eaa-a647-945e6b285da3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0418846b-0ed4-44f0-8cb2-4ffb0d2af9ef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2" name="image" descr="{&quot;templafy&quot;:{&quot;id&quot;:&quot;37cf54a2-bc29-4d47-8ed8-c557dbf785f1&quot;}}">
            <a:extLst>
              <a:ext uri="{FF2B5EF4-FFF2-40B4-BE49-F238E27FC236}">
                <a16:creationId xmlns:a16="http://schemas.microsoft.com/office/drawing/2014/main" id="{C0AE32D0-6A4C-422F-8BDD-8C4386F65C00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4085" cy="6858857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7" name="image" descr="{&quot;templafy&quot;:{&quot;id&quot;:&quot;22c6e2ee-2009-4267-bde6-539f89d53697&quot;}}">
            <a:extLst>
              <a:ext uri="{FF2B5EF4-FFF2-40B4-BE49-F238E27FC236}">
                <a16:creationId xmlns:a16="http://schemas.microsoft.com/office/drawing/2014/main" id="{36D90FFB-50F8-4322-81FF-47FF0AF1E8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24" name="image" descr="{&quot;templafy&quot;:{&quot;id&quot;:&quot;d42a08e5-4637-435f-a61f-fd0f979e6708&quot;}}">
            <a:extLst>
              <a:ext uri="{FF2B5EF4-FFF2-40B4-BE49-F238E27FC236}">
                <a16:creationId xmlns:a16="http://schemas.microsoft.com/office/drawing/2014/main" id="{55556B4D-232B-4C09-BE2A-1F7C16F7319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97c67d07-b749-490d-99f8-62d3fb829c8b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0" name="text" descr="{&quot;templafy&quot;:{&quot;id&quot;:&quot;9518bcdb-e209-43a8-981f-cb331825d0bf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1" name="text" descr="{&quot;templafy&quot;:{&quot;id&quot;:&quot;2538619b-6642-4312-8bed-a5588aab126c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a73e11e8-fbbe-4037-9d0e-dff67b31dd68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a061fddf-78d0-4c3c-925d-6ea0e89f2fbf&quot;}}">
            <a:extLst>
              <a:ext uri="{FF2B5EF4-FFF2-40B4-BE49-F238E27FC236}">
                <a16:creationId xmlns:a16="http://schemas.microsoft.com/office/drawing/2014/main" id="{8FFF99B5-B44F-4E4F-9C51-28CA70A2B57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3" name="image" descr="{&quot;templafy&quot;:{&quot;id&quot;:&quot;1bd579fd-792b-477d-af46-82240b7b1f9d&quot;}}">
            <a:extLst>
              <a:ext uri="{FF2B5EF4-FFF2-40B4-BE49-F238E27FC236}">
                <a16:creationId xmlns:a16="http://schemas.microsoft.com/office/drawing/2014/main" id="{382C4DD2-4C9F-40CD-9324-B4508CC8F9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3" name="image" descr="{&quot;templafy&quot;:{&quot;id&quot;:&quot;7ac52802-9c01-499b-998b-f0958ee8cad0&quot;}}">
            <a:extLst>
              <a:ext uri="{FF2B5EF4-FFF2-40B4-BE49-F238E27FC236}">
                <a16:creationId xmlns:a16="http://schemas.microsoft.com/office/drawing/2014/main" id="{723BE35C-0FD2-4822-89CF-66577371606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5" name="image" descr="{&quot;templafy&quot;:{&quot;id&quot;:&quot;8367710d-efe8-40ad-b836-da743a6bdef0&quot;}}">
            <a:extLst>
              <a:ext uri="{FF2B5EF4-FFF2-40B4-BE49-F238E27FC236}">
                <a16:creationId xmlns:a16="http://schemas.microsoft.com/office/drawing/2014/main" id="{36C12CA4-FE21-41AC-93BF-328B042E36B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8" name="image" descr="{&quot;templafy&quot;:{&quot;id&quot;:&quot;eccde2f8-0c3f-4d26-b38d-c44e54767545&quot;}}">
            <a:extLst>
              <a:ext uri="{FF2B5EF4-FFF2-40B4-BE49-F238E27FC236}">
                <a16:creationId xmlns:a16="http://schemas.microsoft.com/office/drawing/2014/main" id="{7ACD23AA-2C1D-4839-8A31-20D20A384D9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6" name="text" descr="{&quot;templafy&quot;:{&quot;id&quot;:&quot;520f3e35-649d-4274-9c3e-142e1c9b0b60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80ebfeb0-d630-473f-8336-a24b7223dfc8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" name="image" descr="{&quot;templafy&quot;:{&quot;id&quot;:&quot;ba681f9d-c06f-4392-b314-6b6a4acf7b9d&quot;}}">
            <a:extLst>
              <a:ext uri="{FF2B5EF4-FFF2-40B4-BE49-F238E27FC236}">
                <a16:creationId xmlns:a16="http://schemas.microsoft.com/office/drawing/2014/main" id="{81E6D484-3A86-4D41-901B-195A1F497D1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fa9990fb-f65c-43ff-816a-53bfaefa9488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5" name="text" descr="{&quot;templafy&quot;:{&quot;id&quot;:&quot;d5846381-b5d6-4263-a9b2-38080aad7c11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6" name="text" descr="{&quot;templafy&quot;:{&quot;id&quot;:&quot;f2c61fd5-f25d-436e-a609-d7440f269ebb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8" name="text" descr="{&quot;templafy&quot;:{&quot;id&quot;:&quot;ccea21ee-4bc6-4e29-a55a-323bd97ee1a7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38ab3c79-3f6e-4257-8b3c-4e7f5d3b4545&quot;}}">
            <a:extLst>
              <a:ext uri="{FF2B5EF4-FFF2-40B4-BE49-F238E27FC236}">
                <a16:creationId xmlns:a16="http://schemas.microsoft.com/office/drawing/2014/main" id="{73A2BA28-0205-447B-946F-1F6AF8F4204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4" name="image" descr="{&quot;templafy&quot;:{&quot;id&quot;:&quot;581969f7-7af2-400b-991e-d5e26707d515&quot;}}">
            <a:extLst>
              <a:ext uri="{FF2B5EF4-FFF2-40B4-BE49-F238E27FC236}">
                <a16:creationId xmlns:a16="http://schemas.microsoft.com/office/drawing/2014/main" id="{61A8451E-7950-4004-B89E-9C05D4F1C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9" name="image" descr="{&quot;templafy&quot;:{&quot;id&quot;:&quot;92258378-739d-462f-a1f7-e384416f9948&quot;}}">
            <a:extLst>
              <a:ext uri="{FF2B5EF4-FFF2-40B4-BE49-F238E27FC236}">
                <a16:creationId xmlns:a16="http://schemas.microsoft.com/office/drawing/2014/main" id="{38E8116C-DB0D-4312-A52D-EBF493C21F8E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1" name="image" descr="{&quot;templafy&quot;:{&quot;id&quot;:&quot;2e8dc099-d9dc-477e-ab49-2c6b1205bdb6&quot;}}">
            <a:extLst>
              <a:ext uri="{FF2B5EF4-FFF2-40B4-BE49-F238E27FC236}">
                <a16:creationId xmlns:a16="http://schemas.microsoft.com/office/drawing/2014/main" id="{7C85E8AE-BDBB-4778-85F7-96871779CC7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3" name="image" descr="{&quot;templafy&quot;:{&quot;id&quot;:&quot;aedc5059-fa11-4706-bc68-b2622734c0ec&quot;}}">
            <a:extLst>
              <a:ext uri="{FF2B5EF4-FFF2-40B4-BE49-F238E27FC236}">
                <a16:creationId xmlns:a16="http://schemas.microsoft.com/office/drawing/2014/main" id="{2853C95F-EBB9-4356-A233-E03F5DF35F2E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0" name="text" descr="{&quot;templafy&quot;:{&quot;id&quot;:&quot;cd101752-314c-4340-a526-66745bc8ed80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1" name="text" descr="{&quot;templafy&quot;:{&quot;id&quot;:&quot;15513a55-4ae8-4008-990e-eae73325eb7f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2" name="image" descr="{&quot;templafy&quot;:{&quot;id&quot;:&quot;c0f78ee0-7cda-466b-b67f-9c50dd1aa93d&quot;}}">
            <a:extLst>
              <a:ext uri="{FF2B5EF4-FFF2-40B4-BE49-F238E27FC236}">
                <a16:creationId xmlns:a16="http://schemas.microsoft.com/office/drawing/2014/main" id="{B62EA5A0-8159-40D6-88E5-C319AC91055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5" name="image" descr="{&quot;templafy&quot;:{&quot;id&quot;:&quot;690de316-af97-416e-89a9-7e9b3fc2785c&quot;}}">
            <a:extLst>
              <a:ext uri="{FF2B5EF4-FFF2-40B4-BE49-F238E27FC236}">
                <a16:creationId xmlns:a16="http://schemas.microsoft.com/office/drawing/2014/main" id="{A6DBE3C3-BB98-415C-A945-BF7395A6652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sp>
        <p:nvSpPr>
          <p:cNvPr id="16" name="text" descr="{&quot;templafy&quot;:{&quot;id&quot;:&quot;d951cd97-a648-43d4-9405-54bb332df577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chemeClr val="tx1"/>
                </a:solidFill>
              </a:rPr>
              <a:t>Region Hovedstaden</a:t>
            </a:r>
            <a:endParaRPr lang="da-DK" sz="1400" b="1" noProof="0" dirty="0">
              <a:solidFill>
                <a:schemeClr val="tx1"/>
              </a:solidFill>
            </a:endParaRPr>
          </a:p>
        </p:txBody>
      </p:sp>
      <p:sp>
        <p:nvSpPr>
          <p:cNvPr id="17" name="text" descr="{&quot;templafy&quot;:{&quot;id&quot;:&quot;43cc07fc-73af-4ce7-af43-eac9e7b16acd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>
                <a:solidFill>
                  <a:srgbClr val="B3B3B3"/>
                </a:solidFill>
              </a:rPr>
              <a:t>Enhed for Kvalitet, Forskning og Patientsikkerhed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c80794ed-08fc-4a53-abe7-fa80241a4952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2a08fb11-441c-4c76-bd1d-f0436d9673e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tx1"/>
                </a:solidFill>
              </a:rPr>
              <a:t>Enhed for Kvalitet, Forskning og Patientsikkerhed</a:t>
            </a:r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9" name="image" descr="{&quot;templafy&quot;:{&quot;id&quot;:&quot;8a859efa-f767-474d-8e67-99312857e030&quot;}}">
            <a:extLst>
              <a:ext uri="{FF2B5EF4-FFF2-40B4-BE49-F238E27FC236}">
                <a16:creationId xmlns:a16="http://schemas.microsoft.com/office/drawing/2014/main" id="{08E5E72F-6D00-4814-9493-AE2DC7474CF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1" name="image" descr="{&quot;templafy&quot;:{&quot;id&quot;:&quot;bfc6a4da-4b75-4797-b10d-2162834ae868&quot;}}">
            <a:extLst>
              <a:ext uri="{FF2B5EF4-FFF2-40B4-BE49-F238E27FC236}">
                <a16:creationId xmlns:a16="http://schemas.microsoft.com/office/drawing/2014/main" id="{0E5D5760-533B-4A12-96C7-32805FB55C5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9" name="text" descr="{&quot;templafy&quot;:{&quot;id&quot;:&quot;0b17dfe5-0ccb-46ec-a747-08a17bade9c8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tx1"/>
                </a:solidFill>
              </a:rPr>
              <a:t>Susanne Møller</a:t>
            </a:r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cadcd8c6-435d-4cab-9413-8ba29d709e14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13" name="image" descr="{&quot;templafy&quot;:{&quot;id&quot;:&quot;bfa711c4-a693-4bae-83ab-4648d47685e2&quot;}}">
            <a:extLst>
              <a:ext uri="{FF2B5EF4-FFF2-40B4-BE49-F238E27FC236}">
                <a16:creationId xmlns:a16="http://schemas.microsoft.com/office/drawing/2014/main" id="{7F9A6705-5D9C-4449-8DFC-C3863FEF2A43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4085" cy="6858857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3" name="image" descr="{&quot;templafy&quot;:{&quot;id&quot;:&quot;9603f2a8-acea-4f01-a4bd-226893f93c55&quot;}}">
            <a:extLst>
              <a:ext uri="{FF2B5EF4-FFF2-40B4-BE49-F238E27FC236}">
                <a16:creationId xmlns:a16="http://schemas.microsoft.com/office/drawing/2014/main" id="{AAA09E31-AC25-4338-847F-0C02C42722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15" name="image" descr="{&quot;templafy&quot;:{&quot;id&quot;:&quot;31eced5f-fdc6-43c7-81f3-eaa226b67365&quot;}}">
            <a:extLst>
              <a:ext uri="{FF2B5EF4-FFF2-40B4-BE49-F238E27FC236}">
                <a16:creationId xmlns:a16="http://schemas.microsoft.com/office/drawing/2014/main" id="{F2150E8E-CE16-43A1-B7C7-FBBF0F1E4AD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858d6bce-135f-4972-954a-a52858753d03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chemeClr val="bg1"/>
                </a:solidFill>
              </a:rPr>
              <a:t>Region Hovedstaden</a:t>
            </a:r>
            <a:endParaRPr lang="da-DK" sz="1400" b="1" noProof="0" dirty="0">
              <a:solidFill>
                <a:schemeClr val="bg1"/>
              </a:solidFill>
            </a:endParaRPr>
          </a:p>
        </p:txBody>
      </p:sp>
      <p:sp>
        <p:nvSpPr>
          <p:cNvPr id="17" name="text" descr="{&quot;templafy&quot;:{&quot;id&quot;:&quot;9613bc68-c4ed-4799-96e9-f925c395e68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>
                <a:solidFill>
                  <a:schemeClr val="bg1"/>
                </a:solidFill>
              </a:rPr>
              <a:t>Enhed for Kvalitet, Forskning og Patientsikkerhed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770ff662-e0a1-42ae-bc1e-602f8de7a0ae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</a:rPr>
              <a:t>Center for Sundhed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d2ed6b79-8a69-4dd2-9ed8-2b7a53972492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9bc623c3-b268-465f-a692-c6c3ea2ee22e&quot;}}">
            <a:extLst>
              <a:ext uri="{FF2B5EF4-FFF2-40B4-BE49-F238E27FC236}">
                <a16:creationId xmlns:a16="http://schemas.microsoft.com/office/drawing/2014/main" id="{488DA5C7-8413-4736-95E2-8B6291834AF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8" name="image" descr="{&quot;templafy&quot;:{&quot;id&quot;:&quot;4ed54951-b4f3-4961-8dc7-c43a8c27b823&quot;}}">
            <a:extLst>
              <a:ext uri="{FF2B5EF4-FFF2-40B4-BE49-F238E27FC236}">
                <a16:creationId xmlns:a16="http://schemas.microsoft.com/office/drawing/2014/main" id="{46D768BC-FF9A-4A77-A13F-0DE5957709A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9" name="text" descr="{&quot;templafy&quot;:{&quot;id&quot;:&quot;b7e82f50-a120-45ca-b4a7-72b77a590354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tx1"/>
                </a:solidFill>
              </a:rPr>
              <a:t>Susanne Møller</a:t>
            </a:r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f1d9e209-5b44-4b9c-b50c-3001e12bb745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10" name="image" descr="{&quot;templafy&quot;:{&quot;id&quot;:&quot;675680e9-3298-4014-849c-f54bcffa8863&quot;}}">
            <a:extLst>
              <a:ext uri="{FF2B5EF4-FFF2-40B4-BE49-F238E27FC236}">
                <a16:creationId xmlns:a16="http://schemas.microsoft.com/office/drawing/2014/main" id="{FBE2A910-7FEF-42C8-97F4-9C0207A2C043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4085" cy="6858857"/>
          </a:xfrm>
          <a:prstGeom prst="rect">
            <a:avLst/>
          </a:prstGeom>
        </p:spPr>
      </p:pic>
      <p:pic>
        <p:nvPicPr>
          <p:cNvPr id="12" name="image" descr="{&quot;templafy&quot;:{&quot;id&quot;:&quot;6773888b-a3a2-4e38-8a0e-2b5b82521035&quot;}}">
            <a:extLst>
              <a:ext uri="{FF2B5EF4-FFF2-40B4-BE49-F238E27FC236}">
                <a16:creationId xmlns:a16="http://schemas.microsoft.com/office/drawing/2014/main" id="{0E09DAC6-DFFA-4871-AC22-DC4493E4E7E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8" name="image" descr="{&quot;templafy&quot;:{&quot;id&quot;:&quot;68ed9075-c1d6-47fd-b80c-29330114d796&quot;}}">
            <a:extLst>
              <a:ext uri="{FF2B5EF4-FFF2-40B4-BE49-F238E27FC236}">
                <a16:creationId xmlns:a16="http://schemas.microsoft.com/office/drawing/2014/main" id="{97545AB8-7194-40A3-90A8-CEC374B993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" name="image" descr="{&quot;templafy&quot;:{&quot;id&quot;:&quot;a9360a2d-7c38-43e8-a370-c6c044604635&quot;}}">
            <a:extLst>
              <a:ext uri="{FF2B5EF4-FFF2-40B4-BE49-F238E27FC236}">
                <a16:creationId xmlns:a16="http://schemas.microsoft.com/office/drawing/2014/main" id="{6C8574A6-46BD-4B95-A848-6BC41AFEA35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image" descr="{&quot;templafy&quot;:{&quot;id&quot;:&quot;e9dd1487-0dce-4b81-86b9-3e0ffa87ec6c&quot;}}">
            <a:extLst>
              <a:ext uri="{FF2B5EF4-FFF2-40B4-BE49-F238E27FC236}">
                <a16:creationId xmlns:a16="http://schemas.microsoft.com/office/drawing/2014/main" id="{54A16CBD-047F-402F-BAC3-2B5AD4B4175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3" name="image" descr="{&quot;templafy&quot;:{&quot;id&quot;:&quot;083e5576-f1de-4b89-95b2-7410e5337432&quot;}}">
            <a:extLst>
              <a:ext uri="{FF2B5EF4-FFF2-40B4-BE49-F238E27FC236}">
                <a16:creationId xmlns:a16="http://schemas.microsoft.com/office/drawing/2014/main" id="{59384852-93A4-4C72-8AFA-E14640130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c059e636-37fd-49c3-ad8e-39815097677c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2" name="text" descr="{&quot;templafy&quot;:{&quot;id&quot;:&quot;36453aa3-7e63-4bdd-8969-1c6c303e0ffe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3" name="text" descr="{&quot;templafy&quot;:{&quot;id&quot;:&quot;b286d98b-56d3-4f8f-bbcd-87e1a9706a4c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3814ea57-f857-4e66-8bd3-2cbaa7065be8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" name="image" descr="{&quot;templafy&quot;:{&quot;id&quot;:&quot;a37f301d-1617-455b-827a-322c2ded19e3&quot;}}">
            <a:extLst>
              <a:ext uri="{FF2B5EF4-FFF2-40B4-BE49-F238E27FC236}">
                <a16:creationId xmlns:a16="http://schemas.microsoft.com/office/drawing/2014/main" id="{657237A1-9AD3-4C9D-86B0-54CCB2C75A3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5" name="image" descr="{&quot;templafy&quot;:{&quot;id&quot;:&quot;17402698-e3a8-473b-8081-a1f664766786&quot;}}">
            <a:extLst>
              <a:ext uri="{FF2B5EF4-FFF2-40B4-BE49-F238E27FC236}">
                <a16:creationId xmlns:a16="http://schemas.microsoft.com/office/drawing/2014/main" id="{15769529-9E9F-4C55-869E-3E361A9DA93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9" name="image" descr="{&quot;templafy&quot;:{&quot;id&quot;:&quot;4b09e5c4-b294-46cf-8658-ace8c4ccf2ab&quot;}}">
            <a:extLst>
              <a:ext uri="{FF2B5EF4-FFF2-40B4-BE49-F238E27FC236}">
                <a16:creationId xmlns:a16="http://schemas.microsoft.com/office/drawing/2014/main" id="{AC4C0673-32F0-4FA5-9C38-6EFE336CD01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17" name="text" descr="{&quot;templafy&quot;:{&quot;id&quot;:&quot;ce08f443-f8f2-4122-a9d3-cfdd1211f560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8" name="text" descr="{&quot;templafy&quot;:{&quot;id&quot;:&quot;d9a9b71e-c17c-48d3-bdc8-3ccc2febfd7f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" name="image" descr="{&quot;templafy&quot;:{&quot;id&quot;:&quot;1cc34f3d-6f75-4adc-9c79-d9f90d88b5d1&quot;}}">
            <a:extLst>
              <a:ext uri="{FF2B5EF4-FFF2-40B4-BE49-F238E27FC236}">
                <a16:creationId xmlns:a16="http://schemas.microsoft.com/office/drawing/2014/main" id="{60EF0734-8385-4D03-B715-8B8EB5AE01C0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image" descr="{&quot;templafy&quot;:{&quot;id&quot;:&quot;d11a0fa2-d256-40bd-9323-5be6f612e202&quot;}}">
            <a:extLst>
              <a:ext uri="{FF2B5EF4-FFF2-40B4-BE49-F238E27FC236}">
                <a16:creationId xmlns:a16="http://schemas.microsoft.com/office/drawing/2014/main" id="{9D97F255-ADED-4D3D-95CF-D7CC31CB453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4085" cy="6858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22" name="image" descr="{&quot;templafy&quot;:{&quot;id&quot;:&quot;34179549-6806-44fc-b1fd-df08b0693839&quot;}}">
            <a:extLst>
              <a:ext uri="{FF2B5EF4-FFF2-40B4-BE49-F238E27FC236}">
                <a16:creationId xmlns:a16="http://schemas.microsoft.com/office/drawing/2014/main" id="{F3CEBEB5-7160-4C96-8413-17AF0AD17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image" descr="{&quot;templafy&quot;:{&quot;id&quot;:&quot;e152d170-ec16-474e-8103-cc109ad1fb98&quot;}}">
            <a:extLst>
              <a:ext uri="{FF2B5EF4-FFF2-40B4-BE49-F238E27FC236}">
                <a16:creationId xmlns:a16="http://schemas.microsoft.com/office/drawing/2014/main" id="{CDB4FB47-691B-4B3B-B7AA-D7269026B276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sp>
        <p:nvSpPr>
          <p:cNvPr id="24" name="text" descr="{&quot;templafy&quot;:{&quot;id&quot;:&quot;1f586fa1-18b3-495a-8056-b9d3b7738c07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chemeClr val="bg1"/>
                </a:solidFill>
              </a:rPr>
              <a:t>Region Hovedstaden</a:t>
            </a:r>
            <a:endParaRPr lang="da-DK" sz="1400" b="1" noProof="0" dirty="0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a50ccba4-88c7-4bf4-beba-360b3b7c92ea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>
                <a:solidFill>
                  <a:schemeClr val="bg1"/>
                </a:solidFill>
              </a:rPr>
              <a:t>Enhed for Kvalitet, Forskning og Patientsikkerhed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46c1a683-996d-4354-8b2e-7c819eec3a92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bg1"/>
                </a:solidFill>
              </a:rPr>
              <a:t>Center for Sundhed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text" descr="{&quot;templafy&quot;:{&quot;id&quot;:&quot;a2e1cdba-acba-468d-9f9a-0ee74ae60675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" name="image" descr="{&quot;templafy&quot;:{&quot;id&quot;:&quot;f6f02c89-7280-4652-9dba-5ce0b2e134c3&quot;}}">
            <a:extLst>
              <a:ext uri="{FF2B5EF4-FFF2-40B4-BE49-F238E27FC236}">
                <a16:creationId xmlns:a16="http://schemas.microsoft.com/office/drawing/2014/main" id="{1A9FD008-F76A-41B4-BAE4-3A52114A529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5" name="image" descr="{&quot;templafy&quot;:{&quot;id&quot;:&quot;bb6b10e5-c198-4ba9-9124-93b88eab2683&quot;}}">
            <a:extLst>
              <a:ext uri="{FF2B5EF4-FFF2-40B4-BE49-F238E27FC236}">
                <a16:creationId xmlns:a16="http://schemas.microsoft.com/office/drawing/2014/main" id="{2F754AC5-ADD3-4F81-8EEF-D1971E1638E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5" name="text" descr="{&quot;templafy&quot;:{&quot;id&quot;:&quot;34b1f5d9-f884-4f16-8738-9bbb95b9c9e4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30" name="text" descr="{&quot;templafy&quot;:{&quot;id&quot;:&quot;77e6e31d-3744-43b2-b6cc-b9a7ad9fc2c4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" name="image" descr="{&quot;templafy&quot;:{&quot;id&quot;:&quot;57ab9697-56e9-4de4-bdb5-cece6423d106&quot;}}">
            <a:extLst>
              <a:ext uri="{FF2B5EF4-FFF2-40B4-BE49-F238E27FC236}">
                <a16:creationId xmlns:a16="http://schemas.microsoft.com/office/drawing/2014/main" id="{39C0E331-DFB5-499E-A84F-2EE00C0171C0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4" name="image" descr="{&quot;templafy&quot;:{&quot;id&quot;:&quot;7f5e94e8-9d9a-426b-9c51-bfdd9610d992&quot;}}">
            <a:extLst>
              <a:ext uri="{FF2B5EF4-FFF2-40B4-BE49-F238E27FC236}">
                <a16:creationId xmlns:a16="http://schemas.microsoft.com/office/drawing/2014/main" id="{BD2BB146-16DE-4098-9DD1-2486DB769AE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3600"/>
            <a:ext cx="12201925" cy="6866058"/>
          </a:xfrm>
          <a:prstGeom prst="rect">
            <a:avLst/>
          </a:prstGeom>
        </p:spPr>
      </p:pic>
      <p:pic>
        <p:nvPicPr>
          <p:cNvPr id="11" name="image" descr="{&quot;templafy&quot;:{&quot;id&quot;:&quot;4ded5032-ecce-44aa-b637-f223a47c0b0f&quot;}}">
            <a:extLst>
              <a:ext uri="{FF2B5EF4-FFF2-40B4-BE49-F238E27FC236}">
                <a16:creationId xmlns:a16="http://schemas.microsoft.com/office/drawing/2014/main" id="{2D1C04E5-A102-4B24-8566-1D7EAB74D94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0" y="-7200"/>
            <a:ext cx="12201925" cy="6866058"/>
          </a:xfrm>
          <a:prstGeom prst="rect">
            <a:avLst/>
          </a:prstGeom>
        </p:spPr>
      </p:pic>
      <p:sp>
        <p:nvSpPr>
          <p:cNvPr id="17" name="text" descr="{&quot;templafy&quot;:{&quot;id&quot;:&quot;ecfbc6cd-cfdc-4b8f-9643-1c66fc032e29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3a548a2d-0b22-4dfc-ad60-97c42acf2ed1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mage" descr="{&quot;templafy&quot;:{&quot;id&quot;:&quot;2d1262cb-68d3-4861-aae1-83d54b7af850&quot;}}">
            <a:extLst>
              <a:ext uri="{FF2B5EF4-FFF2-40B4-BE49-F238E27FC236}">
                <a16:creationId xmlns:a16="http://schemas.microsoft.com/office/drawing/2014/main" id="{93CE738B-08E2-401F-8274-AC9C653181B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5" name="image" descr="{&quot;templafy&quot;:{&quot;id&quot;:&quot;f289afd2-966c-4ab2-8651-f09600c7d6aa&quot;}}">
            <a:extLst>
              <a:ext uri="{FF2B5EF4-FFF2-40B4-BE49-F238E27FC236}">
                <a16:creationId xmlns:a16="http://schemas.microsoft.com/office/drawing/2014/main" id="{CAF53486-EC7C-4695-AF06-4B8E5051C0BC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8" name="image" descr="{&quot;templafy&quot;:{&quot;id&quot;:&quot;4291974a-5e10-4ae4-abc1-54ed4f72bc08&quot;}}">
            <a:extLst>
              <a:ext uri="{FF2B5EF4-FFF2-40B4-BE49-F238E27FC236}">
                <a16:creationId xmlns:a16="http://schemas.microsoft.com/office/drawing/2014/main" id="{92497D99-D68D-4F24-A7EF-09E88F548BBC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8" name="text" descr="{&quot;templafy&quot;:{&quot;id&quot;:&quot;c3f1473f-7fae-4c83-b30d-f88a5d87f899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29" name="text" descr="{&quot;templafy&quot;:{&quot;id&quot;:&quot;805931ba-42ea-45c0-9054-2f31a323a0ca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30" name="text" descr="{&quot;templafy&quot;:{&quot;id&quot;:&quot;3396020d-eaf8-43b8-aeec-0b059e2d4d32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a1290872-f77a-4cce-9fac-79e67aaacb4a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2" name="image" descr="{&quot;templafy&quot;:{&quot;id&quot;:&quot;c93d512f-b67f-4335-9eb8-2a1ea47dacc5&quot;}}">
            <a:extLst>
              <a:ext uri="{FF2B5EF4-FFF2-40B4-BE49-F238E27FC236}">
                <a16:creationId xmlns:a16="http://schemas.microsoft.com/office/drawing/2014/main" id="{70092473-D5B9-4A00-A077-55B1C453A50D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4085" cy="6858857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6" name="image" descr="{&quot;templafy&quot;:{&quot;id&quot;:&quot;b84ddf5d-4c0f-4783-b5d1-b69736a5cff5&quot;}}">
            <a:extLst>
              <a:ext uri="{FF2B5EF4-FFF2-40B4-BE49-F238E27FC236}">
                <a16:creationId xmlns:a16="http://schemas.microsoft.com/office/drawing/2014/main" id="{2FBA8688-AAA2-40BC-8C50-143AD90611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24" name="image" descr="{&quot;templafy&quot;:{&quot;id&quot;:&quot;4d51a5bf-2ec0-43b3-af6d-3c9c06a0f024&quot;}}">
            <a:extLst>
              <a:ext uri="{FF2B5EF4-FFF2-40B4-BE49-F238E27FC236}">
                <a16:creationId xmlns:a16="http://schemas.microsoft.com/office/drawing/2014/main" id="{F9A33E81-DE28-4B6E-B250-884E85F693E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f82f8cd3-e5d6-4c13-88fe-d44a937f6d4e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7" name="text" descr="{&quot;templafy&quot;:{&quot;id&quot;:&quot;943daa7d-d191-47a7-8782-3495d1f19e91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8" name="text" descr="{&quot;templafy&quot;:{&quot;id&quot;:&quot;38a4034b-568f-447b-9698-09e4206114f9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fd16b2a4-ac70-4b3b-8541-2da272fe386d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" name="image" descr="{&quot;templafy&quot;:{&quot;id&quot;:&quot;fae41e6b-0090-4fa9-a396-0f5d87f587ea&quot;}}">
            <a:extLst>
              <a:ext uri="{FF2B5EF4-FFF2-40B4-BE49-F238E27FC236}">
                <a16:creationId xmlns:a16="http://schemas.microsoft.com/office/drawing/2014/main" id="{201D99F5-3244-491B-80C7-0148F7DD26A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1" name="image" descr="{&quot;templafy&quot;:{&quot;id&quot;:&quot;acdf7eee-b500-4499-9915-dd09767f0439&quot;}}">
            <a:extLst>
              <a:ext uri="{FF2B5EF4-FFF2-40B4-BE49-F238E27FC236}">
                <a16:creationId xmlns:a16="http://schemas.microsoft.com/office/drawing/2014/main" id="{4F6673C8-1A4C-438F-8123-BEB052BEC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2" name="image" descr="{&quot;templafy&quot;:{&quot;id&quot;:&quot;fed08309-3243-404d-b8d7-880914ca1a43&quot;}}">
            <a:extLst>
              <a:ext uri="{FF2B5EF4-FFF2-40B4-BE49-F238E27FC236}">
                <a16:creationId xmlns:a16="http://schemas.microsoft.com/office/drawing/2014/main" id="{36730F1C-2CF6-4F17-BC64-C4C7E2D012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4" name="image" descr="{&quot;templafy&quot;:{&quot;id&quot;:&quot;bd526687-4251-4a91-8b9b-d69a9d5e4d91&quot;}}">
            <a:extLst>
              <a:ext uri="{FF2B5EF4-FFF2-40B4-BE49-F238E27FC236}">
                <a16:creationId xmlns:a16="http://schemas.microsoft.com/office/drawing/2014/main" id="{66D5D9F8-6533-459C-A1BC-EC3B3AE66222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6" name="image" descr="{&quot;templafy&quot;:{&quot;id&quot;:&quot;9b2cc664-8d38-45b8-91d8-4fe1c36f3e07&quot;}}">
            <a:extLst>
              <a:ext uri="{FF2B5EF4-FFF2-40B4-BE49-F238E27FC236}">
                <a16:creationId xmlns:a16="http://schemas.microsoft.com/office/drawing/2014/main" id="{4CAD5B16-BCDB-4884-AB70-C82CE53F70CC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2" name="text" descr="{&quot;templafy&quot;:{&quot;id&quot;:&quot;8a9d5994-c2c5-45e8-a172-89305bb06696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762bce41-e2e9-4318-8bb5-563662870e01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9" name="image" descr="{&quot;templafy&quot;:{&quot;id&quot;:&quot;cd92eadd-2af8-4898-a7ca-474a0ffcd6c0&quot;}}">
            <a:extLst>
              <a:ext uri="{FF2B5EF4-FFF2-40B4-BE49-F238E27FC236}">
                <a16:creationId xmlns:a16="http://schemas.microsoft.com/office/drawing/2014/main" id="{70658C74-62CA-40EE-B4C9-C2973E9BAE3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5" name="image" descr="{&quot;templafy&quot;:{&quot;id&quot;:&quot;5fa9ef46-1e2b-440f-85cc-4fcb68684b8b&quot;}}">
            <a:extLst>
              <a:ext uri="{FF2B5EF4-FFF2-40B4-BE49-F238E27FC236}">
                <a16:creationId xmlns:a16="http://schemas.microsoft.com/office/drawing/2014/main" id="{44E00F6B-C703-4C58-97ED-538DBD4E2B7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sp>
        <p:nvSpPr>
          <p:cNvPr id="16" name="text" descr="{&quot;templafy&quot;:{&quot;id&quot;:&quot;a0677578-6555-4fc9-b2fe-66b2f3b2fdf7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chemeClr val="tx1"/>
                </a:solidFill>
              </a:rPr>
              <a:t>Region Hovedstaden</a:t>
            </a:r>
            <a:endParaRPr lang="da-DK" sz="1400" b="1" noProof="0" dirty="0">
              <a:solidFill>
                <a:schemeClr val="tx1"/>
              </a:solidFill>
            </a:endParaRPr>
          </a:p>
        </p:txBody>
      </p:sp>
      <p:sp>
        <p:nvSpPr>
          <p:cNvPr id="17" name="text" descr="{&quot;templafy&quot;:{&quot;id&quot;:&quot;c9b7ba50-7a13-4b9f-ad2b-ffcf070d52d1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>
                <a:solidFill>
                  <a:srgbClr val="B3B3B3"/>
                </a:solidFill>
              </a:rPr>
              <a:t>Enhed for Kvalitet, Forskning og Patientsikkerhed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a8717d6d-548e-480f-9399-7db0ee1b544b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f3a9c176-67f4-49f5-917f-e39e07e5700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tx1"/>
                </a:solidFill>
              </a:rPr>
              <a:t>Enhed for Kvalitet, Forskning og Patientsikkerhed</a:t>
            </a:r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8" name="image" descr="{&quot;templafy&quot;:{&quot;id&quot;:&quot;2da13a86-7641-41ec-b53a-1cbab9f0eecb&quot;}}">
            <a:extLst>
              <a:ext uri="{FF2B5EF4-FFF2-40B4-BE49-F238E27FC236}">
                <a16:creationId xmlns:a16="http://schemas.microsoft.com/office/drawing/2014/main" id="{69B84B94-DD2C-4E29-8137-7D926F6B718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0" name="image" descr="{&quot;templafy&quot;:{&quot;id&quot;:&quot;b77c26c6-9e75-4048-9bc1-e52f99393780&quot;}}">
            <a:extLst>
              <a:ext uri="{FF2B5EF4-FFF2-40B4-BE49-F238E27FC236}">
                <a16:creationId xmlns:a16="http://schemas.microsoft.com/office/drawing/2014/main" id="{70FCFD75-6015-43F0-AAB3-49D65547CB5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9" name="text" descr="{&quot;templafy&quot;:{&quot;id&quot;:&quot;96cdc9b0-84ce-423e-9af9-b49c58c3b90c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tx1"/>
                </a:solidFill>
              </a:rPr>
              <a:t>Susanne Møller</a:t>
            </a:r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fd9e0ebf-16ee-4464-bd95-d02f04f3f596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2" name="image" descr="{&quot;templafy&quot;:{&quot;id&quot;:&quot;7570a371-fbab-492d-b77f-929c74e2f105&quot;}}">
            <a:extLst>
              <a:ext uri="{FF2B5EF4-FFF2-40B4-BE49-F238E27FC236}">
                <a16:creationId xmlns:a16="http://schemas.microsoft.com/office/drawing/2014/main" id="{968EB862-EECD-4F50-992A-5A8D564AE7B0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4085" cy="6858857"/>
          </a:xfrm>
          <a:prstGeom prst="rect">
            <a:avLst/>
          </a:prstGeom>
        </p:spPr>
      </p:pic>
      <p:pic>
        <p:nvPicPr>
          <p:cNvPr id="18" name="image" descr="{&quot;templafy&quot;:{&quot;id&quot;:&quot;e2e1542d-3706-4f22-8b01-ee4c238e7a29&quot;}}">
            <a:extLst>
              <a:ext uri="{FF2B5EF4-FFF2-40B4-BE49-F238E27FC236}">
                <a16:creationId xmlns:a16="http://schemas.microsoft.com/office/drawing/2014/main" id="{8585B0AD-4AFE-4A7C-8E59-6BA7A79941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" name="image" descr="{&quot;templafy&quot;:{&quot;id&quot;:&quot;494305b0-ccd2-45f6-a8e5-65dbfd0b4241&quot;}}">
            <a:extLst>
              <a:ext uri="{FF2B5EF4-FFF2-40B4-BE49-F238E27FC236}">
                <a16:creationId xmlns:a16="http://schemas.microsoft.com/office/drawing/2014/main" id="{29750CDA-DDCB-453E-BA92-051AF653405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446d50d3-543a-41eb-8f26-1ee7247994cb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1" name="text" descr="{&quot;templafy&quot;:{&quot;id&quot;:&quot;91d58ff5-69bb-4d97-b371-a16e49e43d2c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2" name="text" descr="{&quot;templafy&quot;:{&quot;id&quot;:&quot;7a7e76e8-8497-4d7d-8f44-6d0b5359a44b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7e540702-ccd4-42d3-823f-bfe507a03bb0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bca36a3b-95f5-4b38-b34f-c7d198049108&quot;}}">
            <a:extLst>
              <a:ext uri="{FF2B5EF4-FFF2-40B4-BE49-F238E27FC236}">
                <a16:creationId xmlns:a16="http://schemas.microsoft.com/office/drawing/2014/main" id="{3E4B9BB6-C46E-4150-A3EB-91721591463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4" name="image" descr="{&quot;templafy&quot;:{&quot;id&quot;:&quot;d919f9ea-3868-452f-a2f6-ccbb4e3f0dfd&quot;}}">
            <a:extLst>
              <a:ext uri="{FF2B5EF4-FFF2-40B4-BE49-F238E27FC236}">
                <a16:creationId xmlns:a16="http://schemas.microsoft.com/office/drawing/2014/main" id="{C4931B2C-A66C-4229-BBB2-FF849C4B7E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" name="image" descr="{&quot;templafy&quot;:{&quot;id&quot;:&quot;da78b3d3-3993-4b55-87df-7651bce14214&quot;}}">
            <a:extLst>
              <a:ext uri="{FF2B5EF4-FFF2-40B4-BE49-F238E27FC236}">
                <a16:creationId xmlns:a16="http://schemas.microsoft.com/office/drawing/2014/main" id="{5B823A2A-EA6C-4587-95D0-AFC1708B726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6" name="image" descr="{&quot;templafy&quot;:{&quot;id&quot;:&quot;73747c3c-c364-451f-b3d7-eefb584b1fc0&quot;}}">
            <a:extLst>
              <a:ext uri="{FF2B5EF4-FFF2-40B4-BE49-F238E27FC236}">
                <a16:creationId xmlns:a16="http://schemas.microsoft.com/office/drawing/2014/main" id="{B068FFF5-714C-4CF6-8381-CDF09FAF117D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8" name="image" descr="{&quot;templafy&quot;:{&quot;id&quot;:&quot;5d805b18-f325-4b14-87e9-b91e88713f47&quot;}}">
            <a:extLst>
              <a:ext uri="{FF2B5EF4-FFF2-40B4-BE49-F238E27FC236}">
                <a16:creationId xmlns:a16="http://schemas.microsoft.com/office/drawing/2014/main" id="{A5260F61-A633-46D0-AC28-918BAD92C188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6" name="text" descr="{&quot;templafy&quot;:{&quot;id&quot;:&quot;3baf8498-8cf7-4fab-be23-4dd1fac2bf2f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145de65f-5356-4e8f-be99-85237cf42298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2" name="image" descr="{&quot;templafy&quot;:{&quot;id&quot;:&quot;f503a6ec-e2ed-456a-a2dd-863cbfca11b9&quot;}}">
            <a:extLst>
              <a:ext uri="{FF2B5EF4-FFF2-40B4-BE49-F238E27FC236}">
                <a16:creationId xmlns:a16="http://schemas.microsoft.com/office/drawing/2014/main" id="{01010FFA-A694-47BD-A590-4D1DF7DAB25E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c0b1dee7-73d9-4557-9092-753d63560451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0" name="text" descr="{&quot;templafy&quot;:{&quot;id&quot;:&quot;383222e4-2673-4e43-8599-dabd3c1f60eb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2" name="text" descr="{&quot;templafy&quot;:{&quot;id&quot;:&quot;cabc8bf3-332e-4726-9ea5-d417756b290a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3cddc0f3-3bc2-4a85-8b57-5947e146f4f0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d42204d7-1669-42b6-b3d1-10b499bf10ff&quot;}}">
            <a:extLst>
              <a:ext uri="{FF2B5EF4-FFF2-40B4-BE49-F238E27FC236}">
                <a16:creationId xmlns:a16="http://schemas.microsoft.com/office/drawing/2014/main" id="{01A0B09C-F87A-462D-B925-AF46A436CD2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3" name="image" descr="{&quot;templafy&quot;:{&quot;id&quot;:&quot;ca926046-aa17-4d6b-aa46-ad39a969b75b&quot;}}">
            <a:extLst>
              <a:ext uri="{FF2B5EF4-FFF2-40B4-BE49-F238E27FC236}">
                <a16:creationId xmlns:a16="http://schemas.microsoft.com/office/drawing/2014/main" id="{9BE79F93-2A62-4404-B2E1-9D03F39CF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" name="image" descr="{&quot;templafy&quot;:{&quot;id&quot;:&quot;ec7229ed-6077-4875-aaed-827c941b335e&quot;}}">
            <a:extLst>
              <a:ext uri="{FF2B5EF4-FFF2-40B4-BE49-F238E27FC236}">
                <a16:creationId xmlns:a16="http://schemas.microsoft.com/office/drawing/2014/main" id="{9606F14E-C9F1-4B5F-86FB-BF465E4913F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6" name="image" descr="{&quot;templafy&quot;:{&quot;id&quot;:&quot;045b926a-75b6-42c6-b9b1-bedd79140490&quot;}}">
            <a:extLst>
              <a:ext uri="{FF2B5EF4-FFF2-40B4-BE49-F238E27FC236}">
                <a16:creationId xmlns:a16="http://schemas.microsoft.com/office/drawing/2014/main" id="{A4FECA15-7AC9-42D7-8B74-0AAEDFF9EC4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8" name="image" descr="{&quot;templafy&quot;:{&quot;id&quot;:&quot;646cd771-f8cb-404e-95f2-75f20131cfd7&quot;}}">
            <a:extLst>
              <a:ext uri="{FF2B5EF4-FFF2-40B4-BE49-F238E27FC236}">
                <a16:creationId xmlns:a16="http://schemas.microsoft.com/office/drawing/2014/main" id="{C116EC19-235D-4FA6-81DA-07F83B50AD8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5" name="text" descr="{&quot;templafy&quot;:{&quot;id&quot;:&quot;6a318943-8c16-430d-8319-9c27fa6a15fa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f0d7f456-8bab-4039-8c66-a42ba6c99790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" name="image" descr="{&quot;templafy&quot;:{&quot;id&quot;:&quot;dc08d4d3-8481-4b2d-a998-519143af6cbe&quot;}}">
            <a:extLst>
              <a:ext uri="{FF2B5EF4-FFF2-40B4-BE49-F238E27FC236}">
                <a16:creationId xmlns:a16="http://schemas.microsoft.com/office/drawing/2014/main" id="{D97770F1-4D21-4719-9594-2E3579402CC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8a3dc702-8aa2-4d0f-b4bf-e1a72f6a968a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9" name="text" descr="{&quot;templafy&quot;:{&quot;id&quot;:&quot;30f31f3a-2bfb-4e4b-b384-3cc870ae9531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0" name="text" descr="{&quot;templafy&quot;:{&quot;id&quot;:&quot;39c735ac-6e44-4fab-837f-311acccc9a79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b593bea3-6412-47d8-a42f-8ca0e2b615ad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c4a57629-4fa6-470e-b183-8b29969a674d&quot;}}">
            <a:extLst>
              <a:ext uri="{FF2B5EF4-FFF2-40B4-BE49-F238E27FC236}">
                <a16:creationId xmlns:a16="http://schemas.microsoft.com/office/drawing/2014/main" id="{513518A4-6312-44D4-8DE5-E260BB20737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3" name="image" descr="{&quot;templafy&quot;:{&quot;id&quot;:&quot;ea370ad8-77f5-4288-95db-af83408eecb5&quot;}}">
            <a:extLst>
              <a:ext uri="{FF2B5EF4-FFF2-40B4-BE49-F238E27FC236}">
                <a16:creationId xmlns:a16="http://schemas.microsoft.com/office/drawing/2014/main" id="{CF18BF09-04B6-4F5E-961D-F77EA7185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3" name="image" descr="{&quot;templafy&quot;:{&quot;id&quot;:&quot;c87987ad-38bc-47e4-b2ef-5e6bb7034caf&quot;}}">
            <a:extLst>
              <a:ext uri="{FF2B5EF4-FFF2-40B4-BE49-F238E27FC236}">
                <a16:creationId xmlns:a16="http://schemas.microsoft.com/office/drawing/2014/main" id="{90A18BA3-A8F2-4E80-95C9-7A559A9928D8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5" name="image" descr="{&quot;templafy&quot;:{&quot;id&quot;:&quot;6396636b-53e6-4afb-8703-9a8f47c59c5a&quot;}}">
            <a:extLst>
              <a:ext uri="{FF2B5EF4-FFF2-40B4-BE49-F238E27FC236}">
                <a16:creationId xmlns:a16="http://schemas.microsoft.com/office/drawing/2014/main" id="{ABF2A02B-2AB5-4D3A-B919-4ECF29FFD4E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7" name="image" descr="{&quot;templafy&quot;:{&quot;id&quot;:&quot;d4cf3890-424b-4a44-bf75-e7eb9e6b95e7&quot;}}">
            <a:extLst>
              <a:ext uri="{FF2B5EF4-FFF2-40B4-BE49-F238E27FC236}">
                <a16:creationId xmlns:a16="http://schemas.microsoft.com/office/drawing/2014/main" id="{BE60F41B-4508-4BB4-9BBE-BD4E700E294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5" name="text" descr="{&quot;templafy&quot;:{&quot;id&quot;:&quot;7223712d-c6ce-4e52-b996-8483bd64fe3a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7d88f684-d05f-4e34-821f-004efb139ae1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" name="image" descr="{&quot;templafy&quot;:{&quot;id&quot;:&quot;c73d22a3-a7a7-4a49-b4ce-096a7d8b8fb8&quot;}}">
            <a:extLst>
              <a:ext uri="{FF2B5EF4-FFF2-40B4-BE49-F238E27FC236}">
                <a16:creationId xmlns:a16="http://schemas.microsoft.com/office/drawing/2014/main" id="{A7F711E7-3C83-4E99-ADF0-F68EC08C543D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81e5b1a8-5e6d-4068-8fc8-564efc49370b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0" name="text" descr="{&quot;templafy&quot;:{&quot;id&quot;:&quot;2bd3f6d9-c78b-48ea-a0e6-753af7f8248c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3" name="text" descr="{&quot;templafy&quot;:{&quot;id&quot;:&quot;44abb594-89e2-4c23-9141-5c27f8089845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ff7123f5-8df5-44d1-8c1a-1efa8d7907eb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86afcd4d-df9e-42e0-a9d5-1e3c2c9068c6&quot;}}">
            <a:extLst>
              <a:ext uri="{FF2B5EF4-FFF2-40B4-BE49-F238E27FC236}">
                <a16:creationId xmlns:a16="http://schemas.microsoft.com/office/drawing/2014/main" id="{E2C1D941-A964-43FA-833D-FC9BD4E08BF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4" name="image" descr="{&quot;templafy&quot;:{&quot;id&quot;:&quot;27059c67-0bc2-40c3-9597-126703e91f58&quot;}}">
            <a:extLst>
              <a:ext uri="{FF2B5EF4-FFF2-40B4-BE49-F238E27FC236}">
                <a16:creationId xmlns:a16="http://schemas.microsoft.com/office/drawing/2014/main" id="{A4EA7BE7-9604-4223-AEC2-EA047EF28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8" name="image" descr="{&quot;templafy&quot;:{&quot;id&quot;:&quot;987eae33-f2e7-4a98-97cb-f1bec777061e&quot;}}">
            <a:extLst>
              <a:ext uri="{FF2B5EF4-FFF2-40B4-BE49-F238E27FC236}">
                <a16:creationId xmlns:a16="http://schemas.microsoft.com/office/drawing/2014/main" id="{C301E1EC-F98C-481D-BF8A-6109F44F8EEA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6" name="image" descr="{&quot;templafy&quot;:{&quot;id&quot;:&quot;7a94ba6d-875b-425b-b60c-9faa2f9913c3&quot;}}">
            <a:extLst>
              <a:ext uri="{FF2B5EF4-FFF2-40B4-BE49-F238E27FC236}">
                <a16:creationId xmlns:a16="http://schemas.microsoft.com/office/drawing/2014/main" id="{4FD0991A-FF1F-4EE9-A118-702270FA5CC6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9" name="image" descr="{&quot;templafy&quot;:{&quot;id&quot;:&quot;1b092f92-21ff-4dda-b1e6-5202f10b8877&quot;}}">
            <a:extLst>
              <a:ext uri="{FF2B5EF4-FFF2-40B4-BE49-F238E27FC236}">
                <a16:creationId xmlns:a16="http://schemas.microsoft.com/office/drawing/2014/main" id="{FF808130-8AFA-4887-A5A4-DB3845BC9000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8" name="text" descr="{&quot;templafy&quot;:{&quot;id&quot;:&quot;97f83ede-2a0b-45fb-90b3-5da5d0670256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86d6d113-2f66-4a70-a0d2-25e42710a5eb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" name="image" descr="{&quot;templafy&quot;:{&quot;id&quot;:&quot;4ebd6537-cc4d-4bf5-8186-df99a20807ac&quot;}}">
            <a:extLst>
              <a:ext uri="{FF2B5EF4-FFF2-40B4-BE49-F238E27FC236}">
                <a16:creationId xmlns:a16="http://schemas.microsoft.com/office/drawing/2014/main" id="{F7F98664-6974-41D9-8532-74EF1669F86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6a3f8be7-63e2-4f93-b43f-dd0863741a21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>
                <a:solidFill>
                  <a:srgbClr val="565656"/>
                </a:solidFill>
              </a:rPr>
              <a:t>Region Hovedstaden</a:t>
            </a:r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0" name="text" descr="{&quot;templafy&quot;:{&quot;id&quot;:&quot;d58d35f4-1bd5-45db-8d48-d0fd9fea26c0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Enhed for Kvalitet, Forskning og Patientsikkerhed</a:t>
            </a:r>
            <a:endParaRPr lang="en-GB" sz="1400" dirty="0"/>
          </a:p>
        </p:txBody>
      </p:sp>
      <p:sp>
        <p:nvSpPr>
          <p:cNvPr id="11" name="text" descr="{&quot;templafy&quot;:{&quot;id&quot;:&quot;0bda1d89-b46b-4ca6-b881-d65436e5c2e7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B3B3B3"/>
                </a:solidFill>
              </a:rPr>
              <a:t>Center for Sundhed</a:t>
            </a:r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0d3614c3-aef2-4406-bbe5-5efe7f777306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Enhed for Kvalitet, Forskning og Patientsikkerhed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" name="image" descr="{&quot;templafy&quot;:{&quot;id&quot;:&quot;bd7997cd-2aa8-47a9-b813-995d4487c56d&quot;}}">
            <a:extLst>
              <a:ext uri="{FF2B5EF4-FFF2-40B4-BE49-F238E27FC236}">
                <a16:creationId xmlns:a16="http://schemas.microsoft.com/office/drawing/2014/main" id="{26A09DD7-B1A8-454F-BBDF-D3F8F5830C9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001"/>
            <a:ext cx="684085" cy="684085"/>
          </a:xfrm>
          <a:prstGeom prst="rect">
            <a:avLst/>
          </a:prstGeom>
        </p:spPr>
      </p:pic>
      <p:pic>
        <p:nvPicPr>
          <p:cNvPr id="22" name="image" descr="{&quot;templafy&quot;:{&quot;id&quot;:&quot;1ea7db18-aa83-4985-b800-6ce4358edbb1&quot;}}">
            <a:extLst>
              <a:ext uri="{FF2B5EF4-FFF2-40B4-BE49-F238E27FC236}">
                <a16:creationId xmlns:a16="http://schemas.microsoft.com/office/drawing/2014/main" id="{29B2D0E1-8DF6-47E0-AEC1-1FFD516EA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3" name="image" descr="{&quot;templafy&quot;:{&quot;id&quot;:&quot;b9ae5ebf-a713-49bc-b723-6c17585c0fd6&quot;}}">
            <a:extLst>
              <a:ext uri="{FF2B5EF4-FFF2-40B4-BE49-F238E27FC236}">
                <a16:creationId xmlns:a16="http://schemas.microsoft.com/office/drawing/2014/main" id="{1A028041-A292-4352-8772-9603806C98BA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4" y="6314401"/>
            <a:ext cx="1324966" cy="421253"/>
          </a:xfrm>
          <a:prstGeom prst="rect">
            <a:avLst/>
          </a:prstGeom>
        </p:spPr>
      </p:pic>
      <p:pic>
        <p:nvPicPr>
          <p:cNvPr id="15" name="image" descr="{&quot;templafy&quot;:{&quot;id&quot;:&quot;bff0adce-6979-425a-bd2f-6b0c56526664&quot;}}">
            <a:extLst>
              <a:ext uri="{FF2B5EF4-FFF2-40B4-BE49-F238E27FC236}">
                <a16:creationId xmlns:a16="http://schemas.microsoft.com/office/drawing/2014/main" id="{DFD53302-14C3-42A3-806F-243C5D33D6B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872704"/>
            <a:ext cx="871309" cy="900113"/>
          </a:xfrm>
          <a:prstGeom prst="rect">
            <a:avLst/>
          </a:prstGeom>
        </p:spPr>
      </p:pic>
      <p:pic>
        <p:nvPicPr>
          <p:cNvPr id="17" name="image" descr="{&quot;templafy&quot;:{&quot;id&quot;:&quot;0f2e8fc3-3003-4080-acaa-6bea36b9f1f9&quot;}}">
            <a:extLst>
              <a:ext uri="{FF2B5EF4-FFF2-40B4-BE49-F238E27FC236}">
                <a16:creationId xmlns:a16="http://schemas.microsoft.com/office/drawing/2014/main" id="{EEDBCD41-8F18-49BF-8F2A-0C1293456B2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3" y="260648"/>
            <a:ext cx="871309" cy="900113"/>
          </a:xfrm>
          <a:prstGeom prst="rect">
            <a:avLst/>
          </a:prstGeom>
        </p:spPr>
      </p:pic>
      <p:sp>
        <p:nvSpPr>
          <p:cNvPr id="25" name="text" descr="{&quot;templafy&quot;:{&quot;id&quot;:&quot;937069f9-8c28-4b15-b560-d16dc92f4677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>
                <a:solidFill>
                  <a:schemeClr val="bg1"/>
                </a:solidFill>
              </a:rPr>
              <a:t>Susanne Møller</a:t>
            </a:r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f0daa94c-728e-4940-a7f0-df72ca509d4b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" name="image" descr="{&quot;templafy&quot;:{&quot;id&quot;:&quot;c3ac63c3-c7f0-497c-b2e8-fd76259ab1bd&quot;}}">
            <a:extLst>
              <a:ext uri="{FF2B5EF4-FFF2-40B4-BE49-F238E27FC236}">
                <a16:creationId xmlns:a16="http://schemas.microsoft.com/office/drawing/2014/main" id="{4269AA27-BC00-4C5E-841B-E00E1E59C637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00" y="97201"/>
            <a:ext cx="2178272" cy="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150ca02a-f902-48c7-9e5d-494e963c59be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Forskningsudvalgsmøde 22-11-2022</a:t>
            </a:r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75" r:id="rId12"/>
    <p:sldLayoutId id="2147483658" r:id="rId13"/>
    <p:sldLayoutId id="2147483672" r:id="rId14"/>
    <p:sldLayoutId id="2147483655" r:id="rId15"/>
    <p:sldLayoutId id="2147483663" r:id="rId16"/>
    <p:sldLayoutId id="2147483667" r:id="rId1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5.png"/><Relationship Id="rId4" Type="http://schemas.openxmlformats.org/officeDocument/2006/relationships/hyperlink" Target="https://www.regionh.dk/til-fagfolk/Forskning-og-innovation/overblik-og-styrkepositioner/Forskningsevaluering-og-statistik/Documents/Rapport%20Spot%20paa%20publikationer%202021%20A4%20TG%20WEB%20opslag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ara.eu/agreement/the-agreement-full-tex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t.dk/samling/20211/almdel/UFU/bilag/128/2591883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cmje.org/recommendation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B2B93-4E3F-4F81-AAFD-935E4AB3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Orientering: Udgivelse af Spot på publikationer - data om videnskabelige publikationer 2021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1C0FE-1518-416D-AB32-0FA49CED5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Oplæg med gennemgang af væsentlige punkter i Spot på publikationer præsenteres af specialkonsulent Susanne Møller</a:t>
            </a:r>
          </a:p>
          <a:p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C37E7-D694-45AB-9E94-E061835A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Væsentlige punkter i publikationen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F65C90F-DB32-41E2-99F1-CBB2EDAA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491DDCA-237F-426E-8553-2A81298BB5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1989139"/>
            <a:ext cx="6384185" cy="3498850"/>
          </a:xfrm>
        </p:spPr>
        <p:txBody>
          <a:bodyPr/>
          <a:lstStyle/>
          <a:p>
            <a:r>
              <a:rPr lang="da-DK" dirty="0"/>
              <a:t>Spot på hospitaler</a:t>
            </a:r>
          </a:p>
          <a:p>
            <a:r>
              <a:rPr lang="da-DK" dirty="0"/>
              <a:t>EU-krav til udstilling af data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hlinkClick r:id="rId4"/>
            <a:extLst>
              <a:ext uri="{FF2B5EF4-FFF2-40B4-BE49-F238E27FC236}">
                <a16:creationId xmlns:a16="http://schemas.microsoft.com/office/drawing/2014/main" id="{969E6EE8-1499-4F1A-9467-27C4D2048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1790428"/>
            <a:ext cx="3113874" cy="3896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330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C0188-63E8-44E3-968B-A16E9288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Spot på hospitaler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1E5C545-B33B-4C79-BAAF-56B116AC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908581-416F-4331-B510-61C0B5DB0E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Data baggrund</a:t>
            </a:r>
          </a:p>
          <a:p>
            <a:r>
              <a:rPr lang="da-DK" dirty="0"/>
              <a:t>JIF og antal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A19026-D627-4698-A4BE-1AD479D8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683" y="648715"/>
            <a:ext cx="6172623" cy="4839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987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C0188-63E8-44E3-968B-A16E9288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548680"/>
            <a:ext cx="10137775" cy="960934"/>
          </a:xfrm>
        </p:spPr>
        <p:txBody>
          <a:bodyPr/>
          <a:lstStyle/>
          <a:p>
            <a:r>
              <a:rPr lang="da-DK" dirty="0"/>
              <a:t>EU-krav til udstilling af data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EADE6986-0E9B-4168-BC03-C9EF08D77F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1327"/>
          <a:stretch/>
        </p:blipFill>
        <p:spPr>
          <a:xfrm>
            <a:off x="1055440" y="1509614"/>
            <a:ext cx="5328592" cy="4477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1E5C545-B33B-4C79-BAAF-56B116AC14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8021C98-3E65-4E83-8F8C-24959129C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2064" y="1509614"/>
            <a:ext cx="4832548" cy="436765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  <a:r>
              <a:rPr lang="da-DK" dirty="0">
                <a:hlinkClick r:id="rId3"/>
              </a:rPr>
              <a:t>EU-reformen om forskningsevaluering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Anerkend diversitet inden for forskningskarrierer, aktiviteter og bidrag til videnskab </a:t>
            </a:r>
          </a:p>
          <a:p>
            <a:pPr marL="0" indent="0">
              <a:buNone/>
            </a:pPr>
            <a:r>
              <a:rPr lang="da-DK" dirty="0"/>
              <a:t>Kvalitative vurderinger, hvor peer review er centralt, suppleret med ansvarligt brug af kvantitative opgørelser af forskningsoutput</a:t>
            </a:r>
          </a:p>
          <a:p>
            <a:pPr marL="0" indent="0">
              <a:buNone/>
            </a:pPr>
            <a:r>
              <a:rPr lang="da-DK" dirty="0"/>
              <a:t>Gå væk fra uhensigtsmæssig brug af publikationsmetrikker på tidsskrift- og artikel </a:t>
            </a:r>
          </a:p>
          <a:p>
            <a:pPr marL="0" indent="0">
              <a:buNone/>
            </a:pPr>
            <a:r>
              <a:rPr lang="da-DK" dirty="0"/>
              <a:t>Undgå brug af internationale institutioners rangordninger til forskningsevaluering</a:t>
            </a:r>
          </a:p>
          <a:p>
            <a:pPr marL="0" indent="0">
              <a:buNone/>
            </a:pPr>
            <a:r>
              <a:rPr lang="da-DK" sz="1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Uddannelses- og Forskningsudvalget (UFU) d. 10 juni 2022, se samlenotatet fra mødet (side 4-7): </a:t>
            </a:r>
            <a:r>
              <a:rPr lang="da-DK" sz="1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https://www.ft.dk/samling/20211/almdel/UFU/bilag/128/2591883.pdf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413345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19992-7E22-4F6E-869F-02B7BBC0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720892"/>
            <a:ext cx="10233519" cy="779030"/>
          </a:xfrm>
        </p:spPr>
        <p:txBody>
          <a:bodyPr/>
          <a:lstStyle/>
          <a:p>
            <a:r>
              <a:rPr lang="da-DK" dirty="0"/>
              <a:t>Spot på publikationer – en årlig publikation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39F0EF9-74F7-4C92-A775-3AF45EE8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6C91C63-64AA-4153-823D-8F221A35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11" name="Undertitel 10">
            <a:extLst>
              <a:ext uri="{FF2B5EF4-FFF2-40B4-BE49-F238E27FC236}">
                <a16:creationId xmlns:a16="http://schemas.microsoft.com/office/drawing/2014/main" id="{3D98E74D-CC43-453D-80B4-D782C1842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9" y="3861048"/>
            <a:ext cx="9121649" cy="1152127"/>
          </a:xfrm>
        </p:spPr>
        <p:txBody>
          <a:bodyPr/>
          <a:lstStyle/>
          <a:p>
            <a:pPr algn="ctr"/>
            <a:r>
              <a:rPr lang="da-DK" sz="3800" b="1" dirty="0">
                <a:latin typeface="+mj-lt"/>
              </a:rPr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7245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A0E92-B836-4C85-9602-01BE5D1F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Tilbud til forskningsunderstøttelse i forbindelse med publicering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618A55-CBDF-4239-9ED7-2E89D7BA70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Regional forskerunderstøttelse</a:t>
            </a:r>
          </a:p>
          <a:p>
            <a:r>
              <a:rPr lang="da-DK" dirty="0"/>
              <a:t>Lokal forskerunderstøttelse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4E53FC-AA2F-4D80-89F9-5538785157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/>
              <a:t>Adgang til tidsskrifter og faglige databaser</a:t>
            </a:r>
          </a:p>
          <a:p>
            <a:r>
              <a:rPr lang="da-DK" dirty="0"/>
              <a:t>Open Access aftaler og rådgivning</a:t>
            </a:r>
          </a:p>
          <a:p>
            <a:r>
              <a:rPr lang="da-DK" dirty="0"/>
              <a:t>Forebyggelse af predatory publicering</a:t>
            </a:r>
          </a:p>
          <a:p>
            <a:r>
              <a:rPr lang="da-DK" dirty="0"/>
              <a:t>Affiliering og branding i forskningssammenhænge</a:t>
            </a:r>
          </a:p>
          <a:p>
            <a:r>
              <a:rPr lang="da-DK" dirty="0"/>
              <a:t>ORCID</a:t>
            </a:r>
          </a:p>
          <a:p>
            <a:r>
              <a:rPr lang="da-DK" dirty="0"/>
              <a:t>Lokale hospitalsbiblioteker og pure support</a:t>
            </a:r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2B0ACD-C87E-4682-B649-72C5D10E55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Forskningsudvalgsmøde 22-11-2022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8CE6A4-1755-4E60-BCB9-B7F86B89AD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DEADA9A-DC6F-418F-BC3E-1E6027DF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305" y="209661"/>
            <a:ext cx="1419225" cy="125907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5D7D9BA-5F30-48AB-9C49-63110D8E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11" y="3325725"/>
            <a:ext cx="4895789" cy="26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AE12C-E774-4AB7-9BCA-3901684E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620688"/>
            <a:ext cx="10137775" cy="576064"/>
          </a:xfrm>
        </p:spPr>
        <p:txBody>
          <a:bodyPr anchor="b">
            <a:normAutofit/>
          </a:bodyPr>
          <a:lstStyle/>
          <a:p>
            <a:r>
              <a:rPr lang="da-DK" dirty="0"/>
              <a:t>Multicenterstudier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C68DEA-A969-C0F5-F8AD-56E7B87F96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7" y="1344137"/>
            <a:ext cx="4924425" cy="4143852"/>
          </a:xfrm>
        </p:spPr>
        <p:txBody>
          <a:bodyPr/>
          <a:lstStyle/>
          <a:p>
            <a:r>
              <a:rPr lang="en-US" dirty="0">
                <a:hlinkClick r:id="rId2"/>
              </a:rPr>
              <a:t>ICMJEs </a:t>
            </a:r>
            <a:r>
              <a:rPr lang="en-US" dirty="0" err="1">
                <a:hlinkClick r:id="rId2"/>
              </a:rPr>
              <a:t>anbefalinger</a:t>
            </a:r>
            <a:r>
              <a:rPr lang="en-US" dirty="0">
                <a:hlinkClick r:id="rId2"/>
              </a:rPr>
              <a:t> I </a:t>
            </a:r>
            <a:r>
              <a:rPr lang="en-US" dirty="0" err="1">
                <a:hlinkClick r:id="rId2"/>
              </a:rPr>
              <a:t>forbindelse</a:t>
            </a:r>
            <a:r>
              <a:rPr lang="en-US" dirty="0">
                <a:hlinkClick r:id="rId2"/>
              </a:rPr>
              <a:t> med </a:t>
            </a:r>
            <a:r>
              <a:rPr lang="en-US" dirty="0" err="1">
                <a:hlinkClick r:id="rId2"/>
              </a:rPr>
              <a:t>forfatterskab</a:t>
            </a:r>
            <a:endParaRPr lang="en-US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16918432-59EB-4785-B4F9-64BFAA63DC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91090" y="1344137"/>
            <a:ext cx="4886577" cy="4436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C07481-C51E-4ED8-B5CF-FA0F6F42E7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AC985A-2AA2-4D5C-8073-794CCAAD98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Forskningsudvalgsmøde 22-11-2022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779542A-2B07-4023-9CE0-0B3865D64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7" y="2204865"/>
            <a:ext cx="4981575" cy="3557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1623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Darkblue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193C65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{"type":"shape","id":"150ca02a-f902-48c7-9e5d-494e963c59be","elementConfiguration":{"inheritDimensions":"inheritNone","width":"1.9 cm","height":"1.9 cm","disableUpdates":false,"type":"image"}},{"type":"shape","id":"81e5b1a8-5e6d-4068-8fc8-564efc49370b","elementConfiguration":{"binding":"UserProfile.Office.Virksomhed_{{DocumentLanguage}}","disableUpdates":false,"type":"text"}},{"type":"shape","id":"2bd3f6d9-c78b-48ea-a0e6-753af7f8248c","elementConfiguration":{"binding":"UserProfile.CenterFreeText","visibility":{"action":"hide","binding":"UserProfile.Centers.CenterUI","operator":"notEquals","compareValue":"Intet valgt"},"disableUpdates":false,"type":"text"}},{"type":"shape","id":"44abb594-89e2-4c23-9141-5c27f8089845","elementConfiguration":{"binding":"UserProfile.Centers.Center_{{DocumentLanguage}}","visibility":{"action":"hide","binding":"UserProfile.Centers.CenterUI","operator":"equals","compareValue":"Intet valgt"},"disableUpdates":false,"type":"text"}},{"type":"shape","id":"ff7123f5-8df5-44d1-8c1a-1efa8d7907eb","elementConfiguration":{"binding":"Form.PresentationTitle","disableUpdates":false,"type":"text"}},{"type":"shape","id":"86afcd4d-df9e-42e0-a9d5-1e3c2c9068c6","elementConfiguration":{"inheritDimensions":"inheritNone","width":"1.9 cm","height":"1.9 cm","binding":"UserProfile.Office.LogoColor_DCU","disableUpdates":false,"type":"image"}},{"type":"shape","id":"987eae33-f2e7-4a98-97cb-f1bec777061e","elementConfiguration":{"inheritDimensions":"inheritNone","width":"3.68 cm","height":"1.17 cm","binding":"UserProfile.EkstraLogo.ExtraLogoPPNEGDCU_{{DocumentLanguage}}","disableUpdates":false,"type":"image"}},{"type":"shape","id":"7a94ba6d-875b-425b-b60c-9faa2f9913c3","elementConfiguration":{"inheritDimensions":"inheritNone","width":"2.42 cm","height":"2.5 cm","binding":"UserProfile.EkstraLogo.ExtraLogoFive_PP_DCU_{{DocumentLanguage}}","disableUpdates":false,"type":"image"}},{"type":"shape","id":"1b092f92-21ff-4dda-b1e6-5202f10b8877","elementConfiguration":{"inheritDimensions":"inheritNone","width":"2.42 cm","height":"2.5 cm","binding":"UserProfile.EkstraLogo.ExtraLogoTwo_PP_DCU_{{DocumentLanguage}}","disableUpdates":false,"type":"image"}},{"type":"shape","id":"97f83ede-2a0b-45fb-90b3-5da5d0670256","elementConfiguration":{"binding":"UserProfile.Name","visibility":{"action":"hide","binding":"Form.Manuel_dato","operator":"notEquals","compareValue":""},"disableUpdates":false,"type":"text"}},{"type":"shape","id":"86d6d113-2f66-4a70-a0d2-25e42710a5eb","elementConfiguration":{"binding":"Form.Manuel_dato","visibility":{"action":"hide","operator":"equals","compareValue":""},"disableUpdates":false,"type":"text"}},{"type":"shape","id":"4ebd6537-cc4d-4bf5-8186-df99a20807ac","elementConfiguration":{"inheritDimensions":"inheritNone","width":"6.05 cm","height":"1.9 cm","binding":"UserProfile.EkstraLogo.ExtraLogoSix_PP_DCU_{{DocumentLanguage}}","disableUpdates":false,"type":"image"}},{"type":"shape","id":"27059c67-0bc2-40c3-9597-126703e91f58","elementConfiguration":{"inheritDimensions":"inheritWidth","width":"1.91 cm","binding":"UserProfile.Office.LogoH_PP_DCU","disableUpdates":false,"type":"image"}},{"type":"shape","id":"690de316-af97-416e-89a9-7e9b3fc2785c","elementConfiguration":{"inheritDimensions":"inheritNone","width":"3.68 cm","height":"1.17 cm","binding":"UserProfile.EkstraLogo.ExtraLogoPPDCU_{{DocumentLanguage}}","disableUpdates":false,"type":"image"}},{"type":"shape","id":"d951cd97-a648-43d4-9405-54bb332df577","elementConfiguration":{"binding":"UserProfile.Office.Virksomhed_{{DocumentLanguage}}","disableUpdates":false,"type":"text"}},{"type":"shape","id":"43cc07fc-73af-4ce7-af43-eac9e7b16acd","elementConfiguration":{"binding":"UserProfile.CenterFreeText","visibility":{"action":"hide","binding":"UserProfile.Centers.CenterUI","operator":"notEquals","compareValue":"Intet valgt"},"disableUpdates":false,"type":"text"}},{"type":"shape","id":"c80794ed-08fc-4a53-abe7-fa80241a4952","elementConfiguration":{"binding":"UserProfile.Centers.Center_{{DocumentLanguage}}","visibility":{"action":"hide","binding":"UserProfile.Centers.CenterUI","operator":"equals","compareValue":"Intet valgt"},"disableUpdates":false,"type":"text"}},{"type":"shape","id":"2a08fb11-441c-4c76-bd1d-f0436d9673ed","elementConfiguration":{"binding":"Form.PresentationTitle","disableUpdates":false,"type":"text"}},{"type":"shape","id":"8a859efa-f767-474d-8e67-99312857e030","elementConfiguration":{"inheritDimensions":"inheritNone","width":"2.42 cm","height":"2.5 cm","binding":"UserProfile.EkstraLogo.ExtraLogoFive_PP_DCU_{{DocumentLanguage}}","disableUpdates":false,"type":"image"}},{"type":"shape","id":"bfc6a4da-4b75-4797-b10d-2162834ae868","elementConfiguration":{"inheritDimensions":"inheritNone","width":"2.42 cm","height":"2.5 cm","binding":"UserProfile.EkstraLogo.ExtraLogoTwo_PP_DCU_{{DocumentLanguage}}","disableUpdates":false,"type":"image"}},{"type":"shape","id":"0b17dfe5-0ccb-46ec-a747-08a17bade9c8","elementConfiguration":{"binding":"UserProfile.Name","visibility":{"action":"hide","binding":"Form.Manuel_dato","operator":"notEquals","compareValue":""},"disableUpdates":false,"type":"text"}},{"type":"shape","id":"cadcd8c6-435d-4cab-9413-8ba29d709e14","elementConfiguration":{"binding":"Form.Manuel_dato","visibility":{"action":"hide","operator":"equals","compareValue":""},"disableUpdates":false,"type":"text"}},{"type":"shape","id":"bfa711c4-a693-4bae-83ab-4648d47685e2","elementConfiguration":{"inheritDimensions":"inheritNone","width":"1.9 cm","height":"19.05 cm","binding":"UserProfile.Office.LogoColor_DCU","disableUpdates":false,"type":"image"}},{"type":"shape","id":"31eced5f-fdc6-43c7-81f3-eaa226b67365","elementConfiguration":{"inheritDimensions":"inheritNone","width":"6.05 cm","height":"1.9 cm","binding":"UserProfile.EkstraLogo.ExtraLogoSix_PP_DCU_{{DocumentLanguage}}","disableUpdates":false,"type":"image"}},{"type":"shape","id":"9603f2a8-acea-4f01-a4bd-226893f93c55","elementConfiguration":{"inheritDimensions":"inheritWidth","width":"1.91 cm","binding":"UserProfile.Office.LogoH_PP_DCU","disableUpdates":false,"type":"image"}},{"type":"shape","id":"f82f8cd3-e5d6-4c13-88fe-d44a937f6d4e","elementConfiguration":{"binding":"UserProfile.Office.Virksomhed_{{DocumentLanguage}}","disableUpdates":false,"type":"text"}},{"type":"shape","id":"943daa7d-d191-47a7-8782-3495d1f19e91","elementConfiguration":{"binding":"UserProfile.CenterFreeText","visibility":{"action":"hide","binding":"UserProfile.Centers.CenterUI","operator":"notEquals","compareValue":"Intet valgt"},"disableUpdates":false,"type":"text"}},{"type":"shape","id":"38a4034b-568f-447b-9698-09e4206114f9","elementConfiguration":{"binding":"UserProfile.Centers.Center_{{DocumentLanguage}}","visibility":{"action":"hide","binding":"UserProfile.Centers.CenterUI","operator":"equals","compareValue":"Intet valgt"},"disableUpdates":false,"type":"text"}},{"type":"shape","id":"fd16b2a4-ac70-4b3b-8541-2da272fe386d","elementConfiguration":{"binding":"Form.PresentationTitle","disableUpdates":false,"type":"text"}},{"type":"shape","id":"fae41e6b-0090-4fa9-a396-0f5d87f587ea","elementConfiguration":{"inheritDimensions":"inheritNone","width":"1.9 cm","height":"1.9 cm","binding":"UserProfile.Office.LogoColor_DCU","disableUpdates":false,"type":"image"}},{"type":"shape","id":"fed08309-3243-404d-b8d7-880914ca1a43","elementConfiguration":{"inheritDimensions":"inheritNone","width":"3.68 cm","height":"1.17 cm","binding":"UserProfile.EkstraLogo.ExtraLogoPPNEGDCU_{{DocumentLanguage}}","disableUpdates":false,"type":"image"}},{"type":"shape","id":"bd526687-4251-4a91-8b9b-d69a9d5e4d91","elementConfiguration":{"inheritDimensions":"inheritNone","width":"2.42 cm","height":"2.5 cm","binding":"UserProfile.EkstraLogo.ExtraLogoFive_PP_DCU_{{DocumentLanguage}}","disableUpdates":false,"type":"image"}},{"type":"shape","id":"9b2cc664-8d38-45b8-91d8-4fe1c36f3e07","elementConfiguration":{"inheritDimensions":"inheritNone","width":"2.42 cm","height":"2.5 cm","binding":"UserProfile.EkstraLogo.ExtraLogoTwo_PP_DCU_{{DocumentLanguage}}","disableUpdates":false,"type":"image"}},{"type":"shape","id":"8a9d5994-c2c5-45e8-a172-89305bb06696","elementConfiguration":{"binding":"UserProfile.Name","visibility":{"action":"hide","binding":"Form.Manuel_dato","operator":"notEquals","compareValue":""},"disableUpdates":false,"type":"text"}},{"type":"shape","id":"762bce41-e2e9-4318-8bb5-563662870e01","elementConfiguration":{"binding":"Form.Manuel_dato","visibility":{"action":"hide","operator":"equals","compareValue":""},"disableUpdates":false,"type":"text"}},{"type":"shape","id":"cd92eadd-2af8-4898-a7ca-474a0ffcd6c0","elementConfiguration":{"inheritDimensions":"inheritNone","width":"6.05 cm","height":"1.9 cm","binding":"UserProfile.EkstraLogo.ExtraLogoSix_PP_DCU_{{DocumentLanguage}}","disableUpdates":false,"type":"image"}},{"type":"shape","id":"acdf7eee-b500-4499-9915-dd09767f0439","elementConfiguration":{"inheritDimensions":"inheritWidth","width":"1.91 cm","binding":"UserProfile.Office.LogoH_PP_DCU","disableUpdates":false,"type":"image"}},{"type":"shape","id":"8a3dc702-8aa2-4d0f-b4bf-e1a72f6a968a","elementConfiguration":{"binding":"UserProfile.Office.Virksomhed_{{DocumentLanguage}}","disableUpdates":false,"type":"text"}},{"type":"shape","id":"30f31f3a-2bfb-4e4b-b384-3cc870ae9531","elementConfiguration":{"binding":"UserProfile.CenterFreeText","visibility":{"action":"hide","binding":"UserProfile.Centers.CenterUI","operator":"notEquals","compareValue":"Intet valgt"},"disableUpdates":false,"type":"text"}},{"type":"shape","id":"39c735ac-6e44-4fab-837f-311acccc9a79","elementConfiguration":{"binding":"UserProfile.Centers.Center_{{DocumentLanguage}}","visibility":{"action":"hide","binding":"UserProfile.Centers.CenterUI","operator":"equals","compareValue":"Intet valgt"},"disableUpdates":false,"type":"text"}},{"type":"shape","id":"b593bea3-6412-47d8-a42f-8ca0e2b615ad","elementConfiguration":{"binding":"Form.PresentationTitle","disableUpdates":false,"type":"text"}},{"type":"shape","id":"c4a57629-4fa6-470e-b183-8b29969a674d","elementConfiguration":{"inheritDimensions":"inheritNone","width":"1.9 cm","height":"1.9 cm","binding":"UserProfile.Office.LogoColor_DCU","disableUpdates":false,"type":"image"}},{"type":"shape","id":"c87987ad-38bc-47e4-b2ef-5e6bb7034caf","elementConfiguration":{"inheritDimensions":"inheritNone","width":"3.68 cm","height":"1.17 cm","binding":"UserProfile.EkstraLogo.ExtraLogoPPNEGDCU_{{DocumentLanguage}}","disableUpdates":false,"type":"image"}},{"type":"shape","id":"6396636b-53e6-4afb-8703-9a8f47c59c5a","elementConfiguration":{"inheritDimensions":"inheritNone","width":"2.42 cm","height":"2.5 cm","binding":"UserProfile.EkstraLogo.ExtraLogoFive_PP_DCU_{{DocumentLanguage}}","disableUpdates":false,"type":"image"}},{"type":"shape","id":"d4cf3890-424b-4a44-bf75-e7eb9e6b95e7","elementConfiguration":{"inheritDimensions":"inheritNone","width":"2.42 cm","height":"2.5 cm","binding":"UserProfile.EkstraLogo.ExtraLogoTwo_PP_DCU_{{DocumentLanguage}}","disableUpdates":false,"type":"image"}},{"type":"shape","id":"7223712d-c6ce-4e52-b996-8483bd64fe3a","elementConfiguration":{"binding":"UserProfile.Name","visibility":{"action":"hide","binding":"Form.Manuel_dato","operator":"notEquals","compareValue":""},"disableUpdates":false,"type":"text"}},{"type":"shape","id":"7d88f684-d05f-4e34-821f-004efb139ae1","elementConfiguration":{"binding":"Form.Manuel_dato","visibility":{"action":"hide","operator":"equals","compareValue":""},"disableUpdates":false,"type":"text"}},{"type":"shape","id":"c73d22a3-a7a7-4a49-b4ce-096a7d8b8fb8","elementConfiguration":{"inheritDimensions":"inheritNone","width":"6.05 cm","height":"1.9 cm","binding":"UserProfile.EkstraLogo.ExtraLogoSix_PP_DCU_{{DocumentLanguage}}","disableUpdates":false,"type":"image"}},{"type":"shape","id":"ea370ad8-77f5-4288-95db-af83408eecb5","elementConfiguration":{"inheritDimensions":"inheritWidth","width":"1.91 cm","binding":"UserProfile.Office.LogoH_PP_DCU","disableUpdates":false,"type":"image"}},{"type":"shape","id":"7f5e94e8-9d9a-426b-9c51-bfdd9610d992","elementConfiguration":{"inheritDimensions":"inheritNone","width":"33.89 cm","height":"19.07 cm","binding":"UserProfile.Centers.VaelgKorrektSkabelon169DCU","disableUpdates":false,"type":"image"}},{"type":"shape","id":"4ded5032-ecce-44aa-b637-f223a47c0b0f","elementConfiguration":{"inheritDimensions":"inheritNone","width":"33.89 cm","height":"19.07 cm","binding":"UserProfile.Centers.VaelgKorrektSkabelon169DCU","disableUpdates":false,"type":"image"}},{"type":"shape","id":"ecfbc6cd-cfdc-4b8f-9643-1c66fc032e29","elementConfiguration":{"binding":"Form.PresentationTitle","disableUpdates":false,"type":"text"}},{"type":"shape","id":"3a548a2d-0b22-4dfc-ad60-97c42acf2ed1","elementConfiguration":{"binding":"UserProfile.Name","visibility":{"action":"hide","binding":"Form.Manuel_dato","operator":"notEquals","compareValue":""},"disableUpdates":false,"type":"text"}},{"type":"shape","id":"2d1262cb-68d3-4861-aae1-83d54b7af850","elementConfiguration":{"inheritDimensions":"inheritNone","width":"3.68 cm","height":"1.17 cm","binding":"UserProfile.EkstraLogo.ExtraLogoPPNEGDCU_{{DocumentLanguage}}","disableUpdates":false,"type":"image"}},{"type":"shape","id":"f289afd2-966c-4ab2-8651-f09600c7d6aa","elementConfiguration":{"inheritDimensions":"inheritNone","width":"2.42 cm","height":"2.5 cm","binding":"UserProfile.EkstraLogo.ExtraLogoFive_PP_DCU_{{DocumentLanguage}}","disableUpdates":false,"type":"image"}},{"type":"shape","id":"4291974a-5e10-4ae4-abc1-54ed4f72bc08","elementConfiguration":{"inheritDimensions":"inheritNone","width":"2.42 cm","height":"2.5 cm","binding":"UserProfile.EkstraLogo.ExtraLogoTwo_PP_DCU_{{DocumentLanguage}}","disableUpdates":false,"type":"image"}},{"type":"shape","id":"c3f1473f-7fae-4c83-b30d-f88a5d87f899","elementConfiguration":{"binding":"UserProfile.Office.Virksomhed_{{DocumentLanguage}}","disableUpdates":false,"type":"text"}},{"type":"shape","id":"805931ba-42ea-45c0-9054-2f31a323a0ca","elementConfiguration":{"binding":"UserProfile.CenterFreeText","visibility":{"action":"hide","binding":"UserProfile.Centers.CenterUI","operator":"notEquals","compareValue":"Intet valgt"},"disableUpdates":false,"type":"text"}},{"type":"shape","id":"3396020d-eaf8-43b8-aeec-0b059e2d4d32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a1290872-f77a-4cce-9fac-79e67aaacb4a","elementConfiguration":{"binding":"Form.Manuel_dato","visibility":{"action":"hide","operator":"equals","compareValue":""},"disableUpdates":false,"type":"text"}},{"type":"shape","id":"c93d512f-b67f-4335-9eb8-2a1ea47dacc5","elementConfiguration":{"inheritDimensions":"inheritNone","width":"1.9 cm","height":"19.05 cm","binding":"UserProfile.Office.LogoColor_DCU","disableUpdates":false,"type":"image"}},{"type":"shape","id":"4d51a5bf-2ec0-43b3-af6d-3c9c06a0f024","elementConfiguration":{"inheritDimensions":"inheritNone","width":"6.05 cm","height":"1.9 cm","binding":"UserProfile.EkstraLogo.ExtraLogoSix_PP_DCU_{{DocumentLanguage}}","disableUpdates":false,"type":"image"}},{"type":"shape","id":"b84ddf5d-4c0f-4783-b5d1-b69736a5cff5","elementConfiguration":{"inheritDimensions":"inheritWidth","width":"1.91 cm","binding":"UserProfile.Office.LogoH_PP_DCU","disableUpdates":false,"type":"image"}},{"type":"shape","id":"d11a0fa2-d256-40bd-9323-5be6f612e202","elementConfiguration":{"inheritDimensions":"inheritNone","width":"1.9 cm","height":"19.05 cm","binding":"UserProfile.Office.LogoColor_DCU","disableUpdates":false,"type":"image"}},{"type":"shape","id":"e152d170-ec16-474e-8103-cc109ad1fb98","elementConfiguration":{"inheritDimensions":"inheritNone","width":"3.68 cm","height":"1.17 cm","binding":"UserProfile.EkstraLogo.ExtraLogoPPNEGDCU_{{DocumentLanguage}}","disableUpdates":false,"type":"image"}},{"type":"shape","id":"1f586fa1-18b3-495a-8056-b9d3b7738c07","elementConfiguration":{"binding":"UserProfile.Office.Virksomhed_{{DocumentLanguage}}","disableUpdates":false,"type":"text"}},{"type":"shape","id":"a50ccba4-88c7-4bf4-beba-360b3b7c92ea","elementConfiguration":{"binding":"UserProfile.CenterFreeText","visibility":{"action":"hide","binding":"UserProfile.Centers.CenterUI","operator":"notEquals","compareValue":"Intet valgt","compareValues":[""]},"disableUpdates":false,"type":"text"}},{"type":"shape","id":"46c1a683-996d-4354-8b2e-7c819eec3a92","elementConfiguration":{"binding":"UserProfile.Centers.Center_{{DocumentLanguage}}","visibility":{"action":"hide","binding":"UserProfile.Centers.CenterUI","operator":"equals","compareValue":"Intet valgt"},"disableUpdates":false,"type":"text"}},{"type":"shape","id":"a2e1cdba-acba-468d-9f9a-0ee74ae60675","elementConfiguration":{"binding":"Form.PresentationTitle","disableUpdates":false,"type":"text"}},{"type":"shape","id":"f6f02c89-7280-4652-9dba-5ce0b2e134c3","elementConfiguration":{"inheritDimensions":"inheritNone","width":"2.42 cm","height":"2.5 cm","binding":"UserProfile.EkstraLogo.ExtraLogoFive_PP_DCU_{{DocumentLanguage}}","disableUpdates":false,"type":"image"}},{"type":"shape","id":"bb6b10e5-c198-4ba9-9124-93b88eab2683","elementConfiguration":{"inheritDimensions":"inheritNone","width":"2.42 cm","height":"2.5 cm","binding":"UserProfile.EkstraLogo.ExtraLogoTwo_PP_DCU_{{DocumentLanguage}}","disableUpdates":false,"type":"image"}},{"type":"shape","id":"34b1f5d9-f884-4f16-8738-9bbb95b9c9e4","elementConfiguration":{"binding":"UserProfile.Name","visibility":{"action":"hide","binding":"Form.Manuel_dato","operator":"notEquals","compareValue":""},"disableUpdates":false,"type":"text"}},{"type":"shape","id":"77e6e31d-3744-43b2-b6cc-b9a7ad9fc2c4","elementConfiguration":{"binding":"Form.Manuel_dato","visibility":{"action":"hide","operator":"equals","compareValue":""},"disableUpdates":false,"type":"text"}},{"type":"shape","id":"57ab9697-56e9-4de4-bdb5-cece6423d106","elementConfiguration":{"inheritDimensions":"inheritNone","width":"6.05 cm","height":"1.9 cm","binding":"UserProfile.EkstraLogo.ExtraLogoSixNEG_PP_DCU_{{DocumentLanguage}}","disableUpdates":false,"type":"image"}},{"type":"shape","id":"34179549-6806-44fc-b1fd-df08b0693839","elementConfiguration":{"inheritDimensions":"inheritWidth","width":"1.91 cm","binding":"UserProfile.Office.LogoH_PP_DCU","disableUpdates":false,"type":"image"}},{"type":"shape","id":"093c04b8-3d9b-4dcd-9bb1-664394e8c61f","elementConfiguration":{"inheritDimensions":"inheritNone","width":"33.89 cm","height":"19.07 cm","binding":"UserProfile.Centers.VaelgKorrektSkabelon169DCU","disableUpdates":false,"type":"image"}},{"type":"shape","id":"92cbc5e8-c23d-479c-bd1e-5395973811ba","elementConfiguration":{"inheritDimensions":"inheritNone","width":"33.89 cm","height":"19.07 cm","binding":"UserProfile.Centers.VaelgKorrektSkabelon169DCU","disableUpdates":false,"type":"image"}},{"type":"shape","id":"b1f4240f-ded5-4e88-99d4-8173ea01c648","elementConfiguration":{"binding":"Form.PresentationTitle","disableUpdates":false,"type":"text"}},{"type":"shape","id":"db74e280-3624-4d1b-9446-c8ff06b0740d","elementConfiguration":{"binding":"UserProfile.Name","visibility":{"action":"hide","binding":"Form.Manuel_dato","operator":"notEquals","compareValue":""},"disableUpdates":false,"type":"text"}},{"type":"shape","id":"e4d1f29b-a29b-452e-8f81-09cd68fea1c3","elementConfiguration":{"inheritDimensions":"inheritNone","width":"3.68 cm","height":"1.17 cm","binding":"UserProfile.EkstraLogo.ExtraLogoPPNEGDCU_{{DocumentLanguage}}","disableUpdates":false,"type":"image"}},{"type":"shape","id":"55d79552-374a-412e-aa7c-7dbbe090fb34","elementConfiguration":{"inheritDimensions":"inheritNone","width":"2.42 cm","height":"2.5 cm","binding":"UserProfile.EkstraLogo.ExtraLogoFive_PP_DCU_{{DocumentLanguage}}","disableUpdates":false,"type":"image"}},{"type":"shape","id":"a63148fa-a8b7-47ca-a88a-b6535f701e54","elementConfiguration":{"inheritDimensions":"inheritNone","width":"2.42 cm","height":"2.5 cm","binding":"UserProfile.EkstraLogo.ExtraLogoTwo_PP_DCU_{{DocumentLanguage}}","disableUpdates":false,"type":"image"}},{"type":"shape","id":"d586b318-4f68-412e-ab05-4015f112166f","elementConfiguration":{"binding":"UserProfile.Office.Virksomhed_{{DocumentLanguage}}","disableUpdates":false,"type":"text"}},{"type":"shape","id":"e67c8895-5a04-4f7b-8b26-a123d831c7cf","elementConfiguration":{"binding":"UserProfile.CenterFreeText","visibility":{"action":"hide","binding":"UserProfile.Centers.CenterUI","operator":"notEquals","compareValue":"Intet valgt"},"disableUpdates":false,"type":"text"}},{"type":"shape","id":"1f8c4861-fb39-4eaa-a647-945e6b285da3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0418846b-0ed4-44f0-8cb2-4ffb0d2af9ef","elementConfiguration":{"binding":"Form.Manuel_dato","visibility":{"action":"hide","operator":"equals","compareValue":""},"disableUpdates":false,"type":"text"}},{"type":"shape","id":"37cf54a2-bc29-4d47-8ed8-c557dbf785f1","elementConfiguration":{"inheritDimensions":"inheritNone","width":"1.9 cm","height":"19.05 cm","binding":"UserProfile.Office.LogoColor_DCU","disableUpdates":false,"type":"image"}},{"type":"shape","id":"d42a08e5-4637-435f-a61f-fd0f979e6708","elementConfiguration":{"inheritDimensions":"inheritNone","width":"6.05 cm","height":"1.9 cm","binding":"UserProfile.EkstraLogo.ExtraLogoSix_PP_DCU_{{DocumentLanguage}}","disableUpdates":false,"type":"image"}},{"type":"shape","id":"22c6e2ee-2009-4267-bde6-539f89d53697","elementConfiguration":{"inheritDimensions":"inheritWidth","width":"1.91 cm","binding":"UserProfile.Office.LogoH_PP_DCU","disableUpdates":false,"type":"image"}},{"type":"shape","id":"c0b1dee7-73d9-4557-9092-753d63560451","elementConfiguration":{"binding":"UserProfile.Office.Virksomhed_{{DocumentLanguage}}","disableUpdates":false,"type":"text"}},{"type":"shape","id":"383222e4-2673-4e43-8599-dabd3c1f60eb","elementConfiguration":{"binding":"UserProfile.CenterFreeText","visibility":{"action":"hide","binding":"UserProfile.Centers.CenterUI","operator":"notEquals","compareValue":"Intet valgt","compareValues":[""]},"disableUpdates":false,"type":"text"}},{"type":"shape","id":"cabc8bf3-332e-4726-9ea5-d417756b290a","elementConfiguration":{"binding":"UserProfile.Centers.Center_{{DocumentLanguage}}","visibility":{"action":"hide","binding":"UserProfile.Centers.CenterUI","operator":"equals","compareValue":"Intet valgt"},"disableUpdates":false,"type":"text"}},{"type":"shape","id":"3cddc0f3-3bc2-4a85-8b57-5947e146f4f0","elementConfiguration":{"binding":"Form.PresentationTitle","disableUpdates":false,"type":"text"}},{"type":"shape","id":"d42204d7-1669-42b6-b3d1-10b499bf10ff","elementConfiguration":{"inheritDimensions":"inheritNone","width":"1.9 cm","height":"1.9 cm","binding":"UserProfile.Office.LogoColor_DCU","disableUpdates":false,"type":"image"}},{"type":"shape","id":"ec7229ed-6077-4875-aaed-827c941b335e","elementConfiguration":{"inheritDimensions":"inheritNone","width":"3.68 cm","height":"1.17 cm","binding":"UserProfile.EkstraLogo.ExtraLogoPPNEGDCU_{{DocumentLanguage}}","disableUpdates":false,"type":"image"}},{"type":"shape","id":"045b926a-75b6-42c6-b9b1-bedd79140490","elementConfiguration":{"inheritDimensions":"inheritNone","width":"2.42 cm","height":"2.5 cm","binding":"UserProfile.EkstraLogo.ExtraLogoFive_PP_DCU_{{DocumentLanguage}}","disableUpdates":false,"type":"image"}},{"type":"shape","id":"646cd771-f8cb-404e-95f2-75f20131cfd7","elementConfiguration":{"inheritDimensions":"inheritNone","width":"2.42 cm","height":"2.5 cm","binding":"UserProfile.EkstraLogo.ExtraLogoTwo_PP_DCU_{{DocumentLanguage}}","disableUpdates":false,"type":"image"}},{"type":"shape","id":"6a318943-8c16-430d-8319-9c27fa6a15fa","elementConfiguration":{"binding":"UserProfile.Name","visibility":{"action":"hide","binding":"Form.Manuel_dato","operator":"notEquals","compareValue":""},"disableUpdates":false,"type":"text"}},{"type":"shape","id":"f0d7f456-8bab-4039-8c66-a42ba6c99790","elementConfiguration":{"binding":"Form.Manuel_dato","visibility":{"action":"hide","operator":"equals","compareValue":""},"disableUpdates":false,"type":"text"}},{"type":"shape","id":"dc08d4d3-8481-4b2d-a998-519143af6cbe","elementConfiguration":{"inheritDimensions":"inheritNone","width":"6.05 cm","height":"1.9 cm","binding":"UserProfile.EkstraLogo.ExtraLogoSix_PP_DCU_{{DocumentLanguage}}","disableUpdates":false,"type":"image"}},{"type":"shape","id":"ca926046-aa17-4d6b-aa46-ad39a969b75b","elementConfiguration":{"inheritDimensions":"inheritWidth","width":"1.91 cm","binding":"UserProfile.Office.LogoH_PP_DCU","disableUpdates":false,"type":"image"}},{"type":"shape","id":"fa9990fb-f65c-43ff-816a-53bfaefa9488","elementConfiguration":{"binding":"UserProfile.Office.Virksomhed_{{DocumentLanguage}}","disableUpdates":false,"type":"text"}},{"type":"shape","id":"d5846381-b5d6-4263-a9b2-38080aad7c11","elementConfiguration":{"binding":"UserProfile.CenterFreeText","visibility":{"action":"hide","binding":"UserProfile.Centers.CenterUI","operator":"notEquals","compareValue":"Intet valgt"},"disableUpdates":false,"type":"text"}},{"type":"shape","id":"f2c61fd5-f25d-436e-a609-d7440f269ebb","elementConfiguration":{"binding":"UserProfile.Centers.Center_{{DocumentLanguage}}","visibility":{"action":"hide","binding":"UserProfile.Centers.CenterUI","operator":"equals","compareValue":"Intet valgt"},"disableUpdates":false,"type":"text"}},{"type":"shape","id":"ccea21ee-4bc6-4e29-a55a-323bd97ee1a7","elementConfiguration":{"binding":"Form.PresentationTitle","disableUpdates":false,"type":"text"}},{"type":"shape","id":"38ab3c79-3f6e-4257-8b3c-4e7f5d3b4545","elementConfiguration":{"inheritDimensions":"inheritNone","width":"1.9 cm","height":"1.9 cm","binding":"UserProfile.Office.LogoColor_DCU","disableUpdates":false,"type":"image"}},{"type":"shape","id":"92258378-739d-462f-a1f7-e384416f9948","elementConfiguration":{"inheritDimensions":"inheritNone","width":"3.68 cm","height":"1.17 cm","binding":"UserProfile.EkstraLogo.ExtraLogoPPNEGDCU_{{DocumentLanguage}}","disableUpdates":false,"type":"image"}},{"type":"shape","id":"2e8dc099-d9dc-477e-ab49-2c6b1205bdb6","elementConfiguration":{"inheritDimensions":"inheritNone","width":"2.42 cm","height":"2.5 cm","binding":"UserProfile.EkstraLogo.ExtraLogoFive_PP_DCU_{{DocumentLanguage}}","disableUpdates":false,"type":"image"}},{"type":"shape","id":"aedc5059-fa11-4706-bc68-b2622734c0ec","elementConfiguration":{"inheritDimensions":"inheritNone","width":"2.42 cm","height":"2.5 cm","binding":"UserProfile.EkstraLogo.ExtraLogoTwo_PP_DCU_{{DocumentLanguage}}","disableUpdates":false,"type":"image"}},{"type":"shape","id":"cd101752-314c-4340-a526-66745bc8ed80","elementConfiguration":{"binding":"UserProfile.Name","visibility":{"action":"hide","binding":"Form.Manuel_dato","operator":"notEquals","compareValue":""},"disableUpdates":false,"type":"text"}},{"type":"shape","id":"15513a55-4ae8-4008-990e-eae73325eb7f","elementConfiguration":{"binding":"Form.Manuel_dato","visibility":{"action":"hide","operator":"equals","compareValue":""},"disableUpdates":false,"type":"text"}},{"type":"shape","id":"c0f78ee0-7cda-466b-b67f-9c50dd1aa93d","elementConfiguration":{"inheritDimensions":"inheritNone","width":"6.05 cm","height":"1.9 cm","binding":"UserProfile.EkstraLogo.ExtraLogoSix_PP_DCU_{{DocumentLanguage}}","disableUpdates":false,"type":"image"}},{"type":"shape","id":"581969f7-7af2-400b-991e-d5e26707d515","elementConfiguration":{"inheritDimensions":"inheritWidth","width":"1.91 cm","binding":"UserProfile.Office.LogoH_PP_DCU","disableUpdates":false,"type":"image"}},{"type":"shape","id":"446d50d3-543a-41eb-8f26-1ee7247994cb","elementConfiguration":{"binding":"UserProfile.Office.Virksomhed_{{DocumentLanguage}}","disableUpdates":false,"type":"text"}},{"type":"shape","id":"91d58ff5-69bb-4d97-b371-a16e49e43d2c","elementConfiguration":{"binding":"UserProfile.CenterFreeText","visibility":{"action":"hide","binding":"UserProfile.Centers.CenterUI","operator":"notEquals","compareValue":"Intet valgt"},"disableUpdates":false,"type":"text"}},{"type":"shape","id":"7a7e76e8-8497-4d7d-8f44-6d0b5359a44b","elementConfiguration":{"binding":"UserProfile.Centers.Center_{{DocumentLanguage}}","visibility":{"action":"hide","binding":"UserProfile.Centers.CenterUI","operator":"equals","compareValue":"Intet valgt"},"disableUpdates":false,"type":"text"}},{"type":"shape","id":"7e540702-ccd4-42d3-823f-bfe507a03bb0","elementConfiguration":{"binding":"Form.PresentationTitle","disableUpdates":false,"type":"text"}},{"type":"shape","id":"bca36a3b-95f5-4b38-b34f-c7d198049108","elementConfiguration":{"inheritDimensions":"inheritNone","width":"1.9 cm","height":"1.9 cm","binding":"UserProfile.Office.LogoColor_DCU","disableUpdates":false,"type":"image"}},{"type":"shape","id":"da78b3d3-3993-4b55-87df-7651bce14214","elementConfiguration":{"inheritDimensions":"inheritNone","width":"3.68 cm","height":"1.17 cm","binding":"UserProfile.EkstraLogo.ExtraLogoPPNEGDCU_{{DocumentLanguage}}","disableUpdates":false,"type":"image"}},{"type":"shape","id":"73747c3c-c364-451f-b3d7-eefb584b1fc0","elementConfiguration":{"inheritDimensions":"inheritNone","width":"2.42 cm","height":"2.5 cm","binding":"UserProfile.EkstraLogo.ExtraLogoFive_PP_DCU_{{DocumentLanguage}}","disableUpdates":false,"type":"image"}},{"type":"shape","id":"5d805b18-f325-4b14-87e9-b91e88713f47","elementConfiguration":{"inheritDimensions":"inheritNone","width":"2.42 cm","height":"2.5 cm","binding":"UserProfile.EkstraLogo.ExtraLogoTwo_PP_DCU_{{DocumentLanguage}}","disableUpdates":false,"type":"image"}},{"type":"shape","id":"3baf8498-8cf7-4fab-be23-4dd1fac2bf2f","elementConfiguration":{"binding":"UserProfile.Name","visibility":{"action":"hide","binding":"Form.Manuel_dato","operator":"notEquals","compareValue":""},"disableUpdates":false,"type":"text"}},{"type":"shape","id":"145de65f-5356-4e8f-be99-85237cf42298","elementConfiguration":{"binding":"Form.Manuel_dato","visibility":{"action":"hide","operator":"equals","compareValue":""},"disableUpdates":false,"type":"text"}},{"type":"shape","id":"f503a6ec-e2ed-456a-a2dd-863cbfca11b9","elementConfiguration":{"inheritDimensions":"inheritNone","width":"6.05 cm","height":"1.9 cm","binding":"UserProfile.EkstraLogo.ExtraLogoSix_PP_DCU_{{DocumentLanguage}}","disableUpdates":false,"type":"image"}},{"type":"shape","id":"d919f9ea-3868-452f-a2f6-ccbb4e3f0dfd","elementConfiguration":{"inheritDimensions":"inheritWidth","width":"1.91 cm","binding":"UserProfile.Office.LogoH_PP_DCU","disableUpdates":false,"type":"image"}},{"type":"shape","id":"e9dd1487-0dce-4b81-86b9-3e0ffa87ec6c","elementConfiguration":{"inheritDimensions":"inheritNone","width":"1.9 cm","height":"1.9 cm","binding":"UserProfile.Office.LogoColor_DCU","disableUpdates":false,"type":"image"}},{"type":"shape","id":"c059e636-37fd-49c3-ad8e-39815097677c","elementConfiguration":{"binding":"UserProfile.Office.Virksomhed_{{DocumentLanguage}}","disableUpdates":false,"type":"text"}},{"type":"shape","id":"36453aa3-7e63-4bdd-8969-1c6c303e0ffe","elementConfiguration":{"binding":"UserProfile.CenterFreeText","visibility":{"action":"hide","binding":"UserProfile.Centers.CenterUI","operator":"notEquals","compareValue":"Intet valgt"},"disableUpdates":false,"type":"text"}},{"type":"shape","id":"b286d98b-56d3-4f8f-bbcd-87e1a9706a4c","elementConfiguration":{"binding":"UserProfile.Centers.Center_{{DocumentLanguage}}","visibility":{"action":"hide","binding":"UserProfile.Centers.CenterUI","operator":"equals","compareValue":"Intet valgt"},"disableUpdates":false,"type":"text"}},{"type":"shape","id":"3814ea57-f857-4e66-8bd3-2cbaa7065be8","elementConfiguration":{"binding":"Form.PresentationTitle","disableUpdates":false,"type":"text"}},{"type":"shape","id":"a37f301d-1617-455b-827a-322c2ded19e3","elementConfiguration":{"inheritDimensions":"inheritNone","width":"3.68 cm","height":"1.17 cm","binding":"UserProfile.EkstraLogo.ExtraLogoPPNEGDCU_{{DocumentLanguage}}","disableUpdates":false,"type":"image"}},{"type":"shape","id":"17402698-e3a8-473b-8081-a1f664766786","elementConfiguration":{"inheritDimensions":"inheritNone","width":"2.42 cm","height":"2.5 cm","binding":"UserProfile.EkstraLogo.ExtraLogoFive_PP_DCU_{{DocumentLanguage}}","disableUpdates":false,"type":"image"}},{"type":"shape","id":"4b09e5c4-b294-46cf-8658-ace8c4ccf2ab","elementConfiguration":{"inheritDimensions":"inheritNone","width":"2.42 cm","height":"2.5 cm","binding":"UserProfile.EkstraLogo.ExtraLogoTwo_PP_DCU_{{DocumentLanguage}}","disableUpdates":false,"type":"image"}},{"type":"shape","id":"ce08f443-f8f2-4122-a9d3-cfdd1211f560","elementConfiguration":{"binding":"UserProfile.Name","visibility":{"action":"hide","binding":"Form.Manuel_dato","operator":"notEquals","compareValue":""},"disableUpdates":false,"type":"text"}},{"type":"shape","id":"d9a9b71e-c17c-48d3-bdc8-3ccc2febfd7f","elementConfiguration":{"binding":"Form.Manuel_dato","visibility":{"action":"hide","operator":"equals","compareValue":""},"disableUpdates":false,"type":"text"}},{"type":"shape","id":"1cc34f3d-6f75-4adc-9c79-d9f90d88b5d1","elementConfiguration":{"inheritDimensions":"inheritNone","width":"6.05 cm","height":"1.9 cm","binding":"UserProfile.EkstraLogo.ExtraLogoSix_PP_DCU_{{DocumentLanguage}}","disableUpdates":false,"type":"image"}},{"type":"shape","id":"083e5576-f1de-4b89-95b2-7410e5337432","elementConfiguration":{"inheritDimensions":"inheritWidth","width":"1.91 cm","binding":"UserProfile.Office.LogoH_PP_DCU","disableUpdates":false,"type":"image"}},{"type":"shape","id":"97c67d07-b749-490d-99f8-62d3fb829c8b","elementConfiguration":{"binding":"UserProfile.Office.Virksomhed_{{DocumentLanguage}}","disableUpdates":false,"type":"text"}},{"type":"shape","id":"9518bcdb-e209-43a8-981f-cb331825d0bf","elementConfiguration":{"binding":"UserProfile.CenterFreeText","visibility":{"action":"hide","binding":"UserProfile.Centers.CenterUI","operator":"notEquals","compareValue":"Intet valgt"},"disableUpdates":false,"type":"text"}},{"type":"shape","id":"2538619b-6642-4312-8bed-a5588aab126c","elementConfiguration":{"binding":"UserProfile.Centers.Center_{{DocumentLanguage}}","visibility":{"action":"hide","binding":"UserProfile.Centers.CenterUI","operator":"equals","compareValue":"Intet valgt"},"disableUpdates":false,"type":"text"}},{"type":"shape","id":"a73e11e8-fbbe-4037-9d0e-dff67b31dd68","elementConfiguration":{"binding":"Form.PresentationTitle","disableUpdates":false,"type":"text"}},{"type":"shape","id":"a061fddf-78d0-4c3c-925d-6ea0e89f2fbf","elementConfiguration":{"inheritDimensions":"inheritNone","width":"1.9 cm","height":"1.9 cm","binding":"UserProfile.Office.LogoColor_DCU","disableUpdates":false,"type":"image"}},{"type":"shape","id":"7ac52802-9c01-499b-998b-f0958ee8cad0","elementConfiguration":{"inheritDimensions":"inheritNone","width":"3.68 cm","height":"1.17 cm","binding":"UserProfile.EkstraLogo.ExtraLogoPPNEGDCU_{{DocumentLanguage}}","disableUpdates":false,"type":"image"}},{"type":"shape","id":"8367710d-efe8-40ad-b836-da743a6bdef0","elementConfiguration":{"inheritDimensions":"inheritNone","width":"2.42 cm","height":"2.5 cm","binding":"UserProfile.EkstraLogo.ExtraLogoFive_PP_DCU_{{DocumentLanguage}}","disableUpdates":false,"type":"image"}},{"type":"shape","id":"eccde2f8-0c3f-4d26-b38d-c44e54767545","elementConfiguration":{"inheritDimensions":"inheritNone","width":"2.42 cm","height":"2.5 cm","binding":"UserProfile.EkstraLogo.ExtraLogoTwo_PP_DCU_{{DocumentLanguage}}","disableUpdates":false,"type":"image"}},{"type":"shape","id":"520f3e35-649d-4274-9c3e-142e1c9b0b60","elementConfiguration":{"binding":"UserProfile.Name","visibility":{"action":"hide","binding":"Form.Manuel_dato","operator":"notEquals","compareValue":""},"disableUpdates":false,"type":"text"}},{"type":"shape","id":"80ebfeb0-d630-473f-8336-a24b7223dfc8","elementConfiguration":{"binding":"Form.Manuel_dato","visibility":{"action":"hide","operator":"equals","compareValue":""},"disableUpdates":false,"type":"text"}},{"type":"shape","id":"ba681f9d-c06f-4392-b314-6b6a4acf7b9d","elementConfiguration":{"inheritDimensions":"inheritNone","width":"6.05 cm","height":"1.9 cm","binding":"UserProfile.EkstraLogo.ExtraLogoSix_PP_DCU_{{DocumentLanguage}}","disableUpdates":false,"type":"image"}},{"type":"shape","id":"1bd579fd-792b-477d-af46-82240b7b1f9d","elementConfiguration":{"inheritDimensions":"inheritWidth","width":"1.91 cm","binding":"UserProfile.Office.LogoH_PP_DCU","disableUpdates":false,"type":"image"}},{"type":"shape","id":"5fa9ef46-1e2b-440f-85cc-4fcb68684b8b","elementConfiguration":{"inheritDimensions":"inheritNone","width":"3.68 cm","height":"1.17 cm","binding":"UserProfile.EkstraLogo.ExtraLogoPPDCU_{{DocumentLanguage}}","disableUpdates":false,"type":"image"}},{"type":"shape","id":"a0677578-6555-4fc9-b2fe-66b2f3b2fdf7","elementConfiguration":{"binding":"UserProfile.Office.Virksomhed_{{DocumentLanguage}}","disableUpdates":false,"type":"text"}},{"type":"shape","id":"c9b7ba50-7a13-4b9f-ad2b-ffcf070d52d1","elementConfiguration":{"binding":"UserProfile.CenterFreeText","visibility":{"action":"hide","binding":"UserProfile.Centers.CenterUI","operator":"notEquals","compareValue":"Intet valgt"},"disableUpdates":false,"type":"text"}},{"type":"shape","id":"a8717d6d-548e-480f-9399-7db0ee1b544b","elementConfiguration":{"binding":"UserProfile.Centers.Center_{{DocumentLanguage}}","visibility":{"action":"hide","binding":"UserProfile.Centers.CenterUI","operator":"equals","compareValue":"Intet valgt"},"disableUpdates":false,"type":"text"}},{"type":"shape","id":"f3a9c176-67f4-49f5-917f-e39e07e5700d","elementConfiguration":{"binding":"Form.PresentationTitle","disableUpdates":false,"type":"text"}},{"type":"shape","id":"2da13a86-7641-41ec-b53a-1cbab9f0eecb","elementConfiguration":{"inheritDimensions":"inheritNone","width":"2.42 cm","height":"2.5 cm","binding":"UserProfile.EkstraLogo.ExtraLogoFive_PP_DCU_{{DocumentLanguage}}","disableUpdates":false,"type":"image"}},{"type":"shape","id":"b77c26c6-9e75-4048-9bc1-e52f99393780","elementConfiguration":{"inheritDimensions":"inheritNone","width":"2.42 cm","height":"2.5 cm","binding":"UserProfile.EkstraLogo.ExtraLogoTwo_PP_DCU_{{DocumentLanguage}}","disableUpdates":false,"type":"image"}},{"type":"shape","id":"96cdc9b0-84ce-423e-9af9-b49c58c3b90c","elementConfiguration":{"binding":"UserProfile.Name","visibility":{"action":"hide","binding":"Form.Manuel_dato","operator":"notEquals","compareValue":""},"disableUpdates":false,"type":"text"}},{"type":"shape","id":"fd9e0ebf-16ee-4464-bd95-d02f04f3f596","elementConfiguration":{"binding":"Form.Manuel_dato","visibility":{"action":"hide","operator":"equals","compareValue":""},"disableUpdates":false,"type":"text"}},{"type":"shape","id":"7570a371-fbab-492d-b77f-929c74e2f105","elementConfiguration":{"inheritDimensions":"inheritNone","width":"1.9 cm","height":"19.05 cm","binding":"UserProfile.Office.LogoColor_DCU","disableUpdates":false,"type":"image"}},{"type":"shape","id":"494305b0-ccd2-45f6-a8e5-65dbfd0b4241","elementConfiguration":{"inheritDimensions":"inheritNone","width":"6.05 cm","height":"1.9 cm","binding":"UserProfile.EkstraLogo.ExtraLogoSix_PP_DCU_{{DocumentLanguage}}","disableUpdates":false,"type":"image"}},{"type":"shape","id":"e2e1542d-3706-4f22-8b01-ee4c238e7a29","elementConfiguration":{"inheritDimensions":"inheritWidth","width":"1.91 cm","binding":"UserProfile.Office.LogoH_PP_DCU","disableUpdates":false,"type":"image"}},{"type":"shape","id":"6a3f8be7-63e2-4f93-b43f-dd0863741a21","elementConfiguration":{"binding":"UserProfile.Office.Virksomhed_{{DocumentLanguage}}","disableUpdates":false,"type":"text"}},{"type":"shape","id":"d58d35f4-1bd5-45db-8d48-d0fd9fea26c0","elementConfiguration":{"binding":"UserProfile.CenterFreeText","visibility":{"action":"hide","binding":"UserProfile.Centers.CenterUI","operator":"notEquals","compareValue":"Intet valgt"},"disableUpdates":false,"type":"text"}},{"type":"shape","id":"0bda1d89-b46b-4ca6-b881-d65436e5c2e7","elementConfiguration":{"binding":"UserProfile.Centers.Center_{{DocumentLanguage}}","visibility":{"action":"hide","binding":"UserProfile.Centers.CenterUI","operator":"equals","compareValue":"Intet valgt"},"disableUpdates":false,"type":"text"}},{"type":"shape","id":"0d3614c3-aef2-4406-bbe5-5efe7f777306","elementConfiguration":{"binding":"Form.PresentationTitle","disableUpdates":false,"type":"text"}},{"type":"shape","id":"bd7997cd-2aa8-47a9-b813-995d4487c56d","elementConfiguration":{"inheritDimensions":"inheritNone","width":"1.9 cm","height":"1.9 cm","binding":"UserProfile.Office.LogoColor_DCU","disableUpdates":false,"type":"image"}},{"type":"shape","id":"b9ae5ebf-a713-49bc-b723-6c17585c0fd6","elementConfiguration":{"inheritDimensions":"inheritNone","width":"3.68 cm","height":"1.17 cm","binding":"UserProfile.EkstraLogo.ExtraLogoPPNEGDCU_{{DocumentLanguage}}","disableUpdates":false,"type":"image"}},{"type":"shape","id":"bff0adce-6979-425a-bd2f-6b0c56526664","elementConfiguration":{"inheritDimensions":"inheritNone","width":"2.42 cm","height":"2.5 cm","binding":"UserProfile.EkstraLogo.ExtraLogoFive_PP_DCU_{{DocumentLanguage}}","disableUpdates":false,"type":"image"}},{"type":"shape","id":"0f2e8fc3-3003-4080-acaa-6bea36b9f1f9","elementConfiguration":{"inheritDimensions":"inheritNone","width":"2.42 cm","height":"2.5 cm","binding":"UserProfile.EkstraLogo.ExtraLogoTwo_PP_DCU_{{DocumentLanguage}}","disableUpdates":false,"type":"image"}},{"type":"shape","id":"937069f9-8c28-4b15-b560-d16dc92f4677","elementConfiguration":{"binding":"UserProfile.Name","visibility":{"action":"hide","binding":"Form.Manuel_dato","operator":"notEquals","compareValue":""},"disableUpdates":false,"type":"text"}},{"type":"shape","id":"f0daa94c-728e-4940-a7f0-df72ca509d4b","elementConfiguration":{"binding":"Form.Manuel_dato","visibility":{"action":"hide","operator":"equals","compareValue":""},"disableUpdates":false,"type":"text"}},{"type":"shape","id":"c3ac63c3-c7f0-497c-b2e8-fd76259ab1bd","elementConfiguration":{"inheritDimensions":"inheritNone","width":"6.05 cm","height":"1.9 cm","binding":"UserProfile.EkstraLogo.ExtraLogoSix_PP_DCU_{{DocumentLanguage}}","disableUpdates":false,"type":"image"}},{"type":"shape","id":"1ea7db18-aa83-4985-b800-6ce4358edbb1","elementConfiguration":{"inheritDimensions":"inheritWidth","width":"1.91 cm","binding":"UserProfile.Office.LogoH_PP_DCU","disableUpdates":false,"type":"image"}},{"type":"shape","id":"858d6bce-135f-4972-954a-a52858753d03","elementConfiguration":{"binding":"UserProfile.Office.Virksomhed_{{DocumentLanguage}}","disableUpdates":false,"type":"text"}},{"type":"shape","id":"9613bc68-c4ed-4799-96e9-f925c395e68e","elementConfiguration":{"binding":"UserProfile.CenterFreeText","visibility":{"action":"hide","binding":"UserProfile.Centers.CenterUI","operator":"notEquals","compareValue":"Intet valgt"},"disableUpdates":false,"type":"text"}},{"type":"shape","id":"770ff662-e0a1-42ae-bc1e-602f8de7a0ae","elementConfiguration":{"binding":"UserProfile.Centers.Center_{{DocumentLanguage}}","visibility":{"action":"hide","binding":"UserProfile.Centers.CenterUI","operator":"equals","compareValue":"Intet valgt"},"disableUpdates":false,"type":"text"}},{"type":"shape","id":"d2ed6b79-8a69-4dd2-9ed8-2b7a53972492","elementConfiguration":{"binding":"Form.PresentationTitle","disableUpdates":false,"type":"text"}},{"type":"shape","id":"9bc623c3-b268-465f-a692-c6c3ea2ee22e","elementConfiguration":{"inheritDimensions":"inheritNone","width":"2.42 cm","height":"2.5 cm","binding":"UserProfile.EkstraLogo.ExtraLogoFive_PP_DCU_{{DocumentLanguage}}","disableUpdates":false,"type":"image"}},{"type":"shape","id":"4ed54951-b4f3-4961-8dc7-c43a8c27b823","elementConfiguration":{"inheritDimensions":"inheritNone","width":"2.42 cm","height":"2.5 cm","binding":"UserProfile.EkstraLogo.ExtraLogoTwo_PP_DCU_{{DocumentLanguage}}","disableUpdates":false,"type":"image"}},{"type":"shape","id":"b7e82f50-a120-45ca-b4a7-72b77a590354","elementConfiguration":{"binding":"UserProfile.Name","visibility":{"action":"hide","binding":"Form.Manuel_dato","operator":"notEquals","compareValue":""},"disableUpdates":false,"type":"text"}},{"type":"shape","id":"f1d9e209-5b44-4b9c-b50c-3001e12bb745","elementConfiguration":{"binding":"Form.Manuel_dato","visibility":{"action":"hide","operator":"equals","compareValue":""},"disableUpdates":false,"type":"text"}},{"type":"shape","id":"675680e9-3298-4014-849c-f54bcffa8863","elementConfiguration":{"inheritDimensions":"inheritNone","width":"1.9 cm","height":"19.05 cm","binding":"UserProfile.Office.LogoColor_DCU","disableUpdates":false,"type":"image"}},{"type":"shape","id":"6773888b-a3a2-4e38-8a0e-2b5b82521035","elementConfiguration":{"inheritDimensions":"inheritNone","width":"3.68 cm","height":"1.17 cm","binding":"UserProfile.EkstraLogo.ExtraLogoPPNEGDCU_{{DocumentLanguage}}","disableUpdates":false,"type":"image"}},{"type":"shape","id":"a9360a2d-7c38-43e8-a370-c6c044604635","elementConfiguration":{"inheritDimensions":"inheritNone","width":"6.05 cm","height":"1.9 cm","binding":"UserProfile.EkstraLogo.ExtraLogoSix_PP_DCU_{{DocumentLanguage}}","disableUpdates":false,"type":"image"}},{"type":"shape","id":"68ed9075-c1d6-47fd-b80c-29330114d796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{"name":"PresentationTitle","value":"sM/x9+J/qHjU0P/9jKPDeG4ERq5mBVytFGJgO9RDFE3A87VUwu0LmqgGd0yqLD5Dh7Wo/aOq86Yc63xLAgsmgA=="}]}]]></Templafy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BE8F26EB-1153-4B98-AAC3-D117DA0F337D}">
  <ds:schemaRefs/>
</ds:datastoreItem>
</file>

<file path=customXml/itemProps2.xml><?xml version="1.0" encoding="utf-8"?>
<ds:datastoreItem xmlns:ds="http://schemas.openxmlformats.org/officeDocument/2006/customXml" ds:itemID="{1D7E9E62-33BB-4D1B-A60A-11F6213652CE}">
  <ds:schemaRefs/>
</ds:datastoreItem>
</file>

<file path=customXml/itemProps3.xml><?xml version="1.0" encoding="utf-8"?>
<ds:datastoreItem xmlns:ds="http://schemas.openxmlformats.org/officeDocument/2006/customXml" ds:itemID="{5DFC8546-DDC8-489F-B7A8-6D524B97984E}">
  <ds:schemaRefs/>
</ds:datastoreItem>
</file>

<file path=customXml/itemProps4.xml><?xml version="1.0" encoding="utf-8"?>
<ds:datastoreItem xmlns:ds="http://schemas.openxmlformats.org/officeDocument/2006/customXml" ds:itemID="{978984FF-6C25-4FD4-85EA-2F9586C8CA61}">
  <ds:schemaRefs/>
</ds:datastoreItem>
</file>

<file path=customXml/itemProps5.xml><?xml version="1.0" encoding="utf-8"?>
<ds:datastoreItem xmlns:ds="http://schemas.openxmlformats.org/officeDocument/2006/customXml" ds:itemID="{026957DE-A263-4C3E-96D4-107DEBA1D471}">
  <ds:schemaRefs/>
</ds:datastoreItem>
</file>

<file path=customXml/itemProps6.xml><?xml version="1.0" encoding="utf-8"?>
<ds:datastoreItem xmlns:ds="http://schemas.openxmlformats.org/officeDocument/2006/customXml" ds:itemID="{B518EF32-D7ED-4D8E-80D0-C33C01DB34BB}">
  <ds:schemaRefs/>
</ds:datastoreItem>
</file>

<file path=customXml/itemProps7.xml><?xml version="1.0" encoding="utf-8"?>
<ds:datastoreItem xmlns:ds="http://schemas.openxmlformats.org/officeDocument/2006/customXml" ds:itemID="{B0D2E709-FA3C-4E2D-A1F5-DD257C406372}">
  <ds:schemaRefs/>
</ds:datastoreItem>
</file>

<file path=customXml/itemProps8.xml><?xml version="1.0" encoding="utf-8"?>
<ds:datastoreItem xmlns:ds="http://schemas.openxmlformats.org/officeDocument/2006/customXml" ds:itemID="{7FA764BE-93AE-4A1F-94F8-EB73EE3F6F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9" baseType="lpstr">
      <vt:lpstr>Arial</vt:lpstr>
      <vt:lpstr>REGION H Hospital PowerPoint Skabelon_DKfinal</vt:lpstr>
      <vt:lpstr>Orientering: Udgivelse af Spot på publikationer - data om videnskabelige publikationer 2021</vt:lpstr>
      <vt:lpstr>Væsentlige punkter i publikationen</vt:lpstr>
      <vt:lpstr>Spot på hospitaler </vt:lpstr>
      <vt:lpstr>EU-krav til udstilling af data </vt:lpstr>
      <vt:lpstr>Spot på publikationer – en årlig publikation</vt:lpstr>
      <vt:lpstr>Tilbud til forskningsunderstøttelse i forbindelse med publicering</vt:lpstr>
      <vt:lpstr>Multicenterstudier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2022-11-15T10:36:18Z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2020-08-18T11:59:43.9440160Z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636435657573912141</vt:lpwstr>
  </property>
  <property fmtid="{D5CDD505-2E9C-101B-9397-08002B2CF9AE}" pid="7" name="TemplafyLanguageCode">
    <vt:lpwstr>da-DK</vt:lpwstr>
  </property>
</Properties>
</file>