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9"/>
    <p:sldMasterId id="2147483675" r:id="rId10"/>
    <p:sldMasterId id="2147483687" r:id="rId11"/>
  </p:sldMasterIdLst>
  <p:notesMasterIdLst>
    <p:notesMasterId r:id="rId17"/>
  </p:notesMasterIdLst>
  <p:sldIdLst>
    <p:sldId id="281" r:id="rId12"/>
    <p:sldId id="295" r:id="rId13"/>
    <p:sldId id="298" r:id="rId14"/>
    <p:sldId id="424" r:id="rId15"/>
    <p:sldId id="288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3B3"/>
    <a:srgbClr val="565656"/>
    <a:srgbClr val="1F4A60"/>
    <a:srgbClr val="009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2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3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2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28D1-58D8-4EBA-AD4A-3097FCE67AD9}" type="datetimeFigureOut">
              <a:rPr lang="da-DK" smtClean="0"/>
              <a:t>28-10-2022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91502-756A-4244-B8CC-0FD4F7A5EFF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7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8960E-A35E-4970-912A-65B511FC22E7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7651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468B-F3F0-44C2-A95F-936A8888D8CD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419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468B-F3F0-44C2-A95F-936A8888D8CD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2296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Et system til at give overblik over de parametre, som kan medvirke til at et projekt bliver </a:t>
            </a:r>
            <a:r>
              <a:rPr lang="da-DK"/>
              <a:t>en succes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806F7-F746-4500-867D-FFFEA0FE21C3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206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989138"/>
            <a:ext cx="12191423" cy="48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6031C12-8933-4DF7-B9DD-4C7F8E5256F3}"/>
              </a:ext>
            </a:extLst>
          </p:cNvPr>
          <p:cNvSpPr/>
          <p:nvPr userDrawn="1"/>
        </p:nvSpPr>
        <p:spPr>
          <a:xfrm>
            <a:off x="11508432" y="1989138"/>
            <a:ext cx="683568" cy="48716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2720891"/>
            <a:ext cx="9435658" cy="1981738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366839" y="5101432"/>
            <a:ext cx="9433105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pic>
        <p:nvPicPr>
          <p:cNvPr id="1886208483" name="image" descr="{&quot;templafy&quot;:{&quot;id&quot;:&quot;663264ea-2feb-4f5a-be6f-488202d5b72a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0" y="-3600"/>
            <a:ext cx="12200400" cy="6865200"/>
          </a:xfrm>
          <a:prstGeom prst="rect">
            <a:avLst/>
          </a:prstGeom>
        </p:spPr>
      </p:pic>
      <p:pic>
        <p:nvPicPr>
          <p:cNvPr id="840454350" name="image" descr="{&quot;templafy&quot;:{&quot;id&quot;:&quot;3afd8b14-4fa7-41be-971e-20c3475cecf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20" y="-7200"/>
            <a:ext cx="12200400" cy="6865200"/>
          </a:xfrm>
          <a:prstGeom prst="rect">
            <a:avLst/>
          </a:prstGeom>
        </p:spPr>
      </p:pic>
      <p:sp>
        <p:nvSpPr>
          <p:cNvPr id="17" name="text" descr="{&quot;templafy&quot;:{&quot;id&quot;:&quot;98767832-52dc-40dd-9911-8cde36178f98&quot;}}" title="Form.PresentationTitle">
            <a:extLst>
              <a:ext uri="{FF2B5EF4-FFF2-40B4-BE49-F238E27FC236}">
                <a16:creationId xmlns:a16="http://schemas.microsoft.com/office/drawing/2014/main" id="{6E96F3D6-F9A3-4A0A-AF11-9947015BA81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c20045b2-0da3-4110-95aa-eeab6f8799c5&quot;}}" hidden="1" title="UserProfile.Name">
            <a:extLst>
              <a:ext uri="{FF2B5EF4-FFF2-40B4-BE49-F238E27FC236}">
                <a16:creationId xmlns:a16="http://schemas.microsoft.com/office/drawing/2014/main" id="{443C3F1B-6F22-44FD-9D20-8046FEEFD6D9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Henriette Kerrn-Jespersen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Navn (Sidehoved/fod)</a:t>
            </a:r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Titel/beskrivelse (Sidehoved/fod)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88646-E100-4B10-A869-A5FAC8DA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46998208" name="image" descr="{&quot;templafy&quot;:{&quot;id&quot;:&quot;28c470b0-449d-4bc0-88fc-3da18240129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203025850" name="image" descr="{&quot;templafy&quot;:{&quot;id&quot;:&quot;15d448f4-1dbf-4ad7-81aa-ddc8828e5a2c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247700745" name="image" descr="{&quot;templafy&quot;:{&quot;id&quot;:&quot;e660169c-1dc7-4e15-92c8-7a138abe14be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8" name="text" descr="{&quot;templafy&quot;:{&quot;id&quot;:&quot;43dfc765-c4c1-4d48-b820-33b5a26c0b02&quot;}}" title="UserProfile.Office.Virksomhed_{{DocumentLanguage}}">
            <a:extLst>
              <a:ext uri="{FF2B5EF4-FFF2-40B4-BE49-F238E27FC236}">
                <a16:creationId xmlns:a16="http://schemas.microsoft.com/office/drawing/2014/main" id="{516BAA53-8511-47D7-9AD0-B6F8B7A92F4D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29" name="text" descr="{&quot;templafy&quot;:{&quot;id&quot;:&quot;0dc9f78d-8f09-4e2b-85db-5e4f6209b01f&quot;}}" hidden="1" title="UserProfile.CenterFreeText">
            <a:extLst>
              <a:ext uri="{FF2B5EF4-FFF2-40B4-BE49-F238E27FC236}">
                <a16:creationId xmlns:a16="http://schemas.microsoft.com/office/drawing/2014/main" id="{5A30AC9F-7EFA-48B4-8857-325A6FCD653B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30" name="text" descr="{&quot;templafy&quot;:{&quot;id&quot;:&quot;dff9d3e3-33f3-4c08-9f43-b07190404002&quot;}}" title="UserProfile.Centers.Center_{{DocumentLanguage}}">
            <a:extLst>
              <a:ext uri="{FF2B5EF4-FFF2-40B4-BE49-F238E27FC236}">
                <a16:creationId xmlns:a16="http://schemas.microsoft.com/office/drawing/2014/main" id="{A6175086-BB3F-4D08-AA72-D59A277C3D84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Regional Udvikling</a:t>
            </a:r>
          </a:p>
        </p:txBody>
      </p:sp>
      <p:pic>
        <p:nvPicPr>
          <p:cNvPr id="1949847180" name="image" descr="{&quot;templafy&quot;:{&quot;id&quot;:&quot;fa83c449-e4b1-43fe-b994-246c50ee3903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37" name="Rektangel 36">
            <a:extLst>
              <a:ext uri="{FF2B5EF4-FFF2-40B4-BE49-F238E27FC236}">
                <a16:creationId xmlns:a16="http://schemas.microsoft.com/office/drawing/2014/main" id="{E55E047F-2AFD-4BEC-B4DB-DCB9462504F9}"/>
              </a:ext>
            </a:extLst>
          </p:cNvPr>
          <p:cNvSpPr/>
          <p:nvPr userDrawn="1"/>
        </p:nvSpPr>
        <p:spPr>
          <a:xfrm>
            <a:off x="0" y="1"/>
            <a:ext cx="683568" cy="1989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925314302" name="image" descr="{&quot;templafy&quot;:{&quot;id&quot;:&quot;5a05250d-fb11-44ad-9212-8f409c391dfb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539577"/>
            <a:ext cx="6876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55FD13A4-D9BD-4B21-9B2C-0F540E45261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584984"/>
            <a:ext cx="116417" cy="594784"/>
          </a:xfrm>
          <a:prstGeom prst="rect">
            <a:avLst/>
          </a:prstGeom>
        </p:spPr>
      </p:pic>
      <p:pic>
        <p:nvPicPr>
          <p:cNvPr id="560828196" name="image" descr="{&quot;templafy&quot;:{&quot;id&quot;:&quot;3a37560c-ddbe-4bb1-a159-b7fae2b8f78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billede og 2/3 tekst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1974850"/>
            <a:ext cx="3503865" cy="3509963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5147999" y="1989138"/>
            <a:ext cx="6356613" cy="3495675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2AF5AB9-1CB1-496F-9EC0-8AEA03F4AD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a-DK"/>
              <a:t>Navn (Sidehoved/fod)</a:t>
            </a:r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920C77BC-0619-4B83-AE63-F3B07DBCC2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Titel/beskrivelse (Sidehoved/fod)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C6D3D0-36E3-4258-918C-894C1CE2B9D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e270f13c-a86a-4fe7-86d9-7d70437dc24b&quot;}}" title="UserProfile.Office.Virksomhed_{{DocumentLanguage}}">
            <a:extLst>
              <a:ext uri="{FF2B5EF4-FFF2-40B4-BE49-F238E27FC236}">
                <a16:creationId xmlns:a16="http://schemas.microsoft.com/office/drawing/2014/main" id="{094D48D1-3A36-4256-98E2-3E09E16F9613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10" name="text" descr="{&quot;templafy&quot;:{&quot;id&quot;:&quot;d15d61c0-f916-4588-9246-5d2c6f456e30&quot;}}" hidden="1" title="UserProfile.CenterFreeText">
            <a:extLst>
              <a:ext uri="{FF2B5EF4-FFF2-40B4-BE49-F238E27FC236}">
                <a16:creationId xmlns:a16="http://schemas.microsoft.com/office/drawing/2014/main" id="{4A81FBCC-2D00-40FA-A91D-C1C678FFE578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1" name="text" descr="{&quot;templafy&quot;:{&quot;id&quot;:&quot;754cbcbb-ce49-4d2b-9f5a-35f96148924d&quot;}}" title="UserProfile.Centers.Center_{{DocumentLanguage}}">
            <a:extLst>
              <a:ext uri="{FF2B5EF4-FFF2-40B4-BE49-F238E27FC236}">
                <a16:creationId xmlns:a16="http://schemas.microsoft.com/office/drawing/2014/main" id="{A4EBEBF1-96B2-4FD9-9A1F-0DC4B6399BDD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Regional Udvikling</a:t>
            </a:r>
          </a:p>
        </p:txBody>
      </p:sp>
      <p:sp>
        <p:nvSpPr>
          <p:cNvPr id="12" name="text" descr="{&quot;templafy&quot;:{&quot;id&quot;:&quot;3310154b-e110-4212-940b-23e3ae88f564&quot;}}" title="Form.PresentationTitle">
            <a:extLst>
              <a:ext uri="{FF2B5EF4-FFF2-40B4-BE49-F238E27FC236}">
                <a16:creationId xmlns:a16="http://schemas.microsoft.com/office/drawing/2014/main" id="{27955C15-87DF-44D3-BB7F-46DF20BDC193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090770659" name="image" descr="{&quot;templafy&quot;:{&quot;id&quot;:&quot;2dd83d82-13d3-4acf-81a4-44db0b581e8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828017492" name="image" descr="{&quot;templafy&quot;:{&quot;id&quot;:&quot;1430d19b-d4e3-45ab-851e-ef0bdecbfbe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3FF75CF8-876B-4249-86E6-24AEDF5729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725079677" name="image" descr="{&quot;templafy&quot;:{&quot;id&quot;:&quot;f1dcfbea-1edd-4b71-af7c-5cef428a0ab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298927759" name="image" descr="{&quot;templafy&quot;:{&quot;id&quot;:&quot;35631fd4-c499-443a-bafb-7239ad096aa8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54112577" name="image" descr="{&quot;templafy&quot;:{&quot;id&quot;:&quot;b9001e20-f9ff-43c3-9cd1-dda7da481b7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6" name="text" descr="{&quot;templafy&quot;:{&quot;id&quot;:&quot;50c62025-62e6-43c1-8ace-ad106d7decca&quot;}}" hidden="1" title="UserProfile.Name">
            <a:extLst>
              <a:ext uri="{FF2B5EF4-FFF2-40B4-BE49-F238E27FC236}">
                <a16:creationId xmlns:a16="http://schemas.microsoft.com/office/drawing/2014/main" id="{91271CC7-CBC0-4401-960C-8A2FB37DB8CF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Henriette Kerrn-Jespersen</a:t>
            </a:r>
          </a:p>
        </p:txBody>
      </p:sp>
      <p:sp>
        <p:nvSpPr>
          <p:cNvPr id="27" name="text" descr="{&quot;templafy&quot;:{&quot;id&quot;:&quot;d477bbf8-58f6-457e-a1f8-b4a8e3faf3f1&quot;}}" title="Form.Manuel_dato">
            <a:extLst>
              <a:ext uri="{FF2B5EF4-FFF2-40B4-BE49-F238E27FC236}">
                <a16:creationId xmlns:a16="http://schemas.microsoft.com/office/drawing/2014/main" id="{EF71415C-C868-4AF0-9233-D343B0457C65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23 april 2021</a:t>
            </a:r>
          </a:p>
        </p:txBody>
      </p:sp>
      <p:pic>
        <p:nvPicPr>
          <p:cNvPr id="1075354357" name="image" descr="{&quot;templafy&quot;:{&quot;id&quot;:&quot;3e5b9a9d-48d3-4df2-aa33-0ad61437291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1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kstfelt og 1/3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7" y="872078"/>
            <a:ext cx="10137776" cy="82691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1362637" y="1989138"/>
            <a:ext cx="6356613" cy="3495675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8000748" y="1974850"/>
            <a:ext cx="3503865" cy="3509963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9C0B2A7-3DFE-4CC8-8BE3-61DAC66F5EC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a-DK"/>
              <a:t>Navn (Sidehoved/fod)</a:t>
            </a:r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514F3406-1C02-480E-802F-F1D258D79D7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Titel/beskrivelse (Sidehoved/fod)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963BFD-3A41-4FEB-A354-A722F818746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ext" descr="{&quot;templafy&quot;:{&quot;id&quot;:&quot;0cb81596-33ec-415f-902b-8ea346a9f21d&quot;}}" title="UserProfile.Office.Virksomhed_{{DocumentLanguage}}">
            <a:extLst>
              <a:ext uri="{FF2B5EF4-FFF2-40B4-BE49-F238E27FC236}">
                <a16:creationId xmlns:a16="http://schemas.microsoft.com/office/drawing/2014/main" id="{A9AA1974-621E-41C6-B8A0-AB3BFE46445E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15" name="text" descr="{&quot;templafy&quot;:{&quot;id&quot;:&quot;daa9a6cb-2264-4ff7-b41a-ae814aea228b&quot;}}" hidden="1" title="UserProfile.CenterFreeText">
            <a:extLst>
              <a:ext uri="{FF2B5EF4-FFF2-40B4-BE49-F238E27FC236}">
                <a16:creationId xmlns:a16="http://schemas.microsoft.com/office/drawing/2014/main" id="{226DD646-CDFB-498F-AD59-3799A441C707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6" name="text" descr="{&quot;templafy&quot;:{&quot;id&quot;:&quot;75922e8e-5806-4fa2-8b03-dfc79c3e69eb&quot;}}" title="UserProfile.Centers.Center_{{DocumentLanguage}}">
            <a:extLst>
              <a:ext uri="{FF2B5EF4-FFF2-40B4-BE49-F238E27FC236}">
                <a16:creationId xmlns:a16="http://schemas.microsoft.com/office/drawing/2014/main" id="{55FBE99C-ABCF-43A8-91A8-908FE2CE9FC9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Regional Udvikling</a:t>
            </a:r>
          </a:p>
        </p:txBody>
      </p:sp>
      <p:sp>
        <p:nvSpPr>
          <p:cNvPr id="18" name="text" descr="{&quot;templafy&quot;:{&quot;id&quot;:&quot;e95daa37-5596-4b33-b505-3265c05bc31c&quot;}}" title="Form.PresentationTitle">
            <a:extLst>
              <a:ext uri="{FF2B5EF4-FFF2-40B4-BE49-F238E27FC236}">
                <a16:creationId xmlns:a16="http://schemas.microsoft.com/office/drawing/2014/main" id="{844659C8-9E78-4147-A1B5-86DCA238C0DB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830508464" name="image" descr="{&quot;templafy&quot;:{&quot;id&quot;:&quot;22b67115-36ef-4b5f-8848-101e0c0c5ab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365677113" name="image" descr="{&quot;templafy&quot;:{&quot;id&quot;:&quot;1846c7a4-b135-4c34-a189-f9eff17c684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6" name="Region">
            <a:extLst>
              <a:ext uri="{FF2B5EF4-FFF2-40B4-BE49-F238E27FC236}">
                <a16:creationId xmlns:a16="http://schemas.microsoft.com/office/drawing/2014/main" id="{24C82E6E-6877-4E15-AFED-98065C94C1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215637080" name="image" descr="{&quot;templafy&quot;:{&quot;id&quot;:&quot;d0ba3a9b-843e-4317-b81a-100582849c4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2130029931" name="image" descr="{&quot;templafy&quot;:{&quot;id&quot;:&quot;d3464393-aa3b-47cc-9edc-7ccea60057c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579792772" name="image" descr="{&quot;templafy&quot;:{&quot;id&quot;:&quot;804c9b9f-e7f4-4699-ac6b-ab6be888105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0" name="text" descr="{&quot;templafy&quot;:{&quot;id&quot;:&quot;2c2bbf62-73e4-44f8-8ca3-3d041609ad70&quot;}}" hidden="1" title="UserProfile.Name">
            <a:extLst>
              <a:ext uri="{FF2B5EF4-FFF2-40B4-BE49-F238E27FC236}">
                <a16:creationId xmlns:a16="http://schemas.microsoft.com/office/drawing/2014/main" id="{555E8161-E3E7-4EB8-85AB-CA766020B23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Henriette Kerrn-Jespersen</a:t>
            </a:r>
          </a:p>
        </p:txBody>
      </p:sp>
      <p:sp>
        <p:nvSpPr>
          <p:cNvPr id="21" name="text" descr="{&quot;templafy&quot;:{&quot;id&quot;:&quot;934b1ee6-e989-4319-af34-b6979f75c5c8&quot;}}" title="Form.Manuel_dato">
            <a:extLst>
              <a:ext uri="{FF2B5EF4-FFF2-40B4-BE49-F238E27FC236}">
                <a16:creationId xmlns:a16="http://schemas.microsoft.com/office/drawing/2014/main" id="{BC3CDEBC-4D98-43C9-A1ED-05AB4D332A6F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23 april 2021</a:t>
            </a:r>
          </a:p>
        </p:txBody>
      </p:sp>
      <p:pic>
        <p:nvPicPr>
          <p:cNvPr id="630915372" name="image" descr="{&quot;templafy&quot;:{&quot;id&quot;:&quot;e0ae6e49-9fe7-4961-8513-1a69e0485a5b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51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2328863"/>
            <a:ext cx="10137775" cy="3155951"/>
          </a:xfrm>
        </p:spPr>
        <p:txBody>
          <a:bodyPr anchor="t" anchorCtr="0"/>
          <a:lstStyle>
            <a:lvl1pPr>
              <a:defRPr sz="37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Navn (Sidehoved/fod)</a:t>
            </a:r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Titel/beskrivelse (Sidehoved/fod)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203104726" name="image" descr="{&quot;templafy&quot;:{&quot;id&quot;:&quot;8292bb1d-97f3-4643-a7b9-97d8cd5b201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6" name="text" descr="{&quot;templafy&quot;:{&quot;id&quot;:&quot;64eabbb1-e39f-4817-9ccd-f819fe3cf5bb&quot;}}" title="UserProfile.Office.Virksomhed_{{DocumentLanguage}}">
            <a:extLst>
              <a:ext uri="{FF2B5EF4-FFF2-40B4-BE49-F238E27FC236}">
                <a16:creationId xmlns:a16="http://schemas.microsoft.com/office/drawing/2014/main" id="{FEADB208-04FC-4883-BFF3-8853B2AEB238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tx1"/>
                </a:solidFill>
              </a:rPr>
              <a:t>Region Hovedstaden</a:t>
            </a:r>
          </a:p>
        </p:txBody>
      </p:sp>
      <p:sp>
        <p:nvSpPr>
          <p:cNvPr id="17" name="text" descr="{&quot;templafy&quot;:{&quot;id&quot;:&quot;817c2772-f612-49cb-b3c0-6c6c56145663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9" name="text" descr="{&quot;templafy&quot;:{&quot;id&quot;:&quot;7d765313-9cc5-4ac4-99f5-3f8dc937eaaa&quot;}}" title="UserProfile.Centers.Center_{{DocumentLanguage}}">
            <a:extLst>
              <a:ext uri="{FF2B5EF4-FFF2-40B4-BE49-F238E27FC236}">
                <a16:creationId xmlns:a16="http://schemas.microsoft.com/office/drawing/2014/main" id="{54DF22DF-2E32-46BB-9E30-FD81DB7AE5E3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Regional Udvikling</a:t>
            </a:r>
          </a:p>
        </p:txBody>
      </p:sp>
      <p:sp>
        <p:nvSpPr>
          <p:cNvPr id="22" name="text" descr="{&quot;templafy&quot;:{&quot;id&quot;:&quot;5a27c13f-498a-4298-8a2d-1cb2137b047e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pic>
        <p:nvPicPr>
          <p:cNvPr id="585692863" name="image" descr="{&quot;templafy&quot;:{&quot;id&quot;:&quot;43578755-6a66-42c6-a4d0-e74c400a0cab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100751758" name="image" descr="{&quot;templafy&quot;:{&quot;id&quot;:&quot;5d53806c-f8ef-43fc-ae47-7ecae1afbb43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9" name="text" descr="{&quot;templafy&quot;:{&quot;id&quot;:&quot;c1c477c6-072e-4834-af9c-0492f9aa1621&quot;}}" hidden="1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Henriette Kerrn-Jespersen</a:t>
            </a:r>
          </a:p>
        </p:txBody>
      </p:sp>
      <p:sp>
        <p:nvSpPr>
          <p:cNvPr id="30" name="text" descr="{&quot;templafy&quot;:{&quot;id&quot;:&quot;c7ca36aa-be58-4d9a-bfa6-ce2ec5e33ffe&quot;}}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23 april 2021</a:t>
            </a:r>
          </a:p>
        </p:txBody>
      </p:sp>
      <p:pic>
        <p:nvPicPr>
          <p:cNvPr id="855358722" name="image" descr="{&quot;templafy&quot;:{&quot;id&quot;:&quot;5a36ba64-96d7-4240-9f65-72436e320bc7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6FD4C43F-4081-4BC5-87EE-BACD7BEA5FCB}"/>
              </a:ext>
            </a:extLst>
          </p:cNvPr>
          <p:cNvSpPr/>
          <p:nvPr userDrawn="1"/>
        </p:nvSpPr>
        <p:spPr>
          <a:xfrm>
            <a:off x="0" y="1"/>
            <a:ext cx="683568" cy="1989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249743648" name="image" descr="{&quot;templafy&quot;:{&quot;id&quot;:&quot;48c7c80c-abea-4e51-9cd5-72d0b4838705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42701"/>
            <a:ext cx="6876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53844F14-517A-4B48-AF56-A237DD5C572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588108"/>
            <a:ext cx="116417" cy="594784"/>
          </a:xfrm>
          <a:prstGeom prst="rect">
            <a:avLst/>
          </a:prstGeom>
        </p:spPr>
      </p:pic>
      <p:pic>
        <p:nvPicPr>
          <p:cNvPr id="637586090" name="image" descr="{&quot;templafy&quot;:{&quot;id&quot;:&quot;82f932bf-f377-4745-b395-e69727aec625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25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946ACD3F-77FE-46A7-B7B8-79E4AD64EA4A}"/>
              </a:ext>
            </a:extLst>
          </p:cNvPr>
          <p:cNvSpPr/>
          <p:nvPr userDrawn="1"/>
        </p:nvSpPr>
        <p:spPr>
          <a:xfrm>
            <a:off x="0" y="0"/>
            <a:ext cx="746415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Navn (Sidehoved/fod)</a:t>
            </a:r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Titel/beskrivelse (Sidehoved/fod)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6" name="text" descr="{&quot;templafy&quot;:{&quot;id&quot;:&quot;1f26d602-9215-4457-9bcc-751002cf6d3d&quot;}}" title="UserProfile.Office.Virksomhed_{{DocumentLanguage}}">
            <a:extLst>
              <a:ext uri="{FF2B5EF4-FFF2-40B4-BE49-F238E27FC236}">
                <a16:creationId xmlns:a16="http://schemas.microsoft.com/office/drawing/2014/main" id="{FEADB208-04FC-4883-BFF3-8853B2AEB238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bg1"/>
                </a:solidFill>
              </a:rPr>
              <a:t>Region Hovedstaden</a:t>
            </a:r>
          </a:p>
        </p:txBody>
      </p:sp>
      <p:sp>
        <p:nvSpPr>
          <p:cNvPr id="17" name="text" descr="{&quot;templafy&quot;:{&quot;id&quot;:&quot;d40eecb5-2613-4772-8914-0db7844fab3a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c7d6c440-31d5-4be8-ba19-204b06db42c6&quot;}}" title="UserProfile.Centers.Center_{{DocumentLanguage}}">
            <a:extLst>
              <a:ext uri="{FF2B5EF4-FFF2-40B4-BE49-F238E27FC236}">
                <a16:creationId xmlns:a16="http://schemas.microsoft.com/office/drawing/2014/main" id="{54DF22DF-2E32-46BB-9E30-FD81DB7AE5E3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Center for Regional Udvikling</a:t>
            </a:r>
          </a:p>
        </p:txBody>
      </p:sp>
      <p:sp>
        <p:nvSpPr>
          <p:cNvPr id="22" name="text" descr="{&quot;templafy&quot;:{&quot;id&quot;:&quot;8bc45ad1-6bb5-456e-ac1a-305989c1d4d4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378140571" name="image" descr="{&quot;templafy&quot;:{&quot;id&quot;:&quot;61823dde-4c37-4e6b-ae1e-19d5d50f293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000391653" name="image" descr="{&quot;templafy&quot;:{&quot;id&quot;:&quot;4bb1008e-1b76-4b5a-bbd4-9c11842a914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9" name="text" descr="{&quot;templafy&quot;:{&quot;id&quot;:&quot;46cf07b5-0f63-43e8-acbd-39c4b405df3d&quot;}}" hidden="1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Henriette Kerrn-Jespersen</a:t>
            </a:r>
          </a:p>
        </p:txBody>
      </p:sp>
      <p:sp>
        <p:nvSpPr>
          <p:cNvPr id="30" name="text" descr="{&quot;templafy&quot;:{&quot;id&quot;:&quot;fd93efc5-8626-418c-8ddb-4a42d84ca05e&quot;}}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23 april 2021</a:t>
            </a: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3" name="Pladsholder til billede 2">
            <a:extLst>
              <a:ext uri="{FF2B5EF4-FFF2-40B4-BE49-F238E27FC236}">
                <a16:creationId xmlns:a16="http://schemas.microsoft.com/office/drawing/2014/main" id="{E4E17A79-F37E-41DA-B54E-BEA03CB50E1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64150" y="0"/>
            <a:ext cx="4723729" cy="6857447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8"/>
            <a:endParaRPr lang="da-DK" dirty="0"/>
          </a:p>
        </p:txBody>
      </p:sp>
      <p:pic>
        <p:nvPicPr>
          <p:cNvPr id="1627506309" name="image" descr="{&quot;templafy&quot;:{&quot;id&quot;:&quot;e98b3350-3d97-40f7-8989-702356263b9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1467605694" name="image" descr="{&quot;templafy&quot;:{&quot;id&quot;:&quot;25f2ca77-d246-4eac-81e5-166a9bb46a3b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725448443" name="image" descr="{&quot;templafy&quot;:{&quot;id&quot;:&quot;f89f48ac-eb7b-4465-80d9-fdd0f0f925d6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37" name="Region">
            <a:extLst>
              <a:ext uri="{FF2B5EF4-FFF2-40B4-BE49-F238E27FC236}">
                <a16:creationId xmlns:a16="http://schemas.microsoft.com/office/drawing/2014/main" id="{55A8AFF3-487B-4DB0-800C-166C195F23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785137742" name="image" descr="{&quot;templafy&quot;:{&quot;id&quot;:&quot;0a384973-ecb6-4c69-a68e-0a44808459d5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01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Navn (Sidehoved/fod)</a:t>
            </a:r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Titel/beskrivelse (Sidehoved/fod)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DB719-CE50-4868-A2BA-4256CC1D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956801374" name="image" descr="{&quot;templafy&quot;:{&quot;id&quot;:&quot;5d94c664-a6e5-496c-a94a-b05637cc685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200986537" name="image" descr="{&quot;templafy&quot;:{&quot;id&quot;:&quot;3abfa242-4451-4188-8d03-42485975cc2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0" name="Region">
            <a:extLst>
              <a:ext uri="{FF2B5EF4-FFF2-40B4-BE49-F238E27FC236}">
                <a16:creationId xmlns:a16="http://schemas.microsoft.com/office/drawing/2014/main" id="{F7978959-2DB0-44DD-987A-82DCD344E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sp>
        <p:nvSpPr>
          <p:cNvPr id="11" name="text" descr="{&quot;templafy&quot;:{&quot;id&quot;:&quot;b338b967-a31f-4fac-8c9a-996b19aa9d0a&quot;}}" title="UserProfile.Office.Virksomhed_{{DocumentLanguage}}">
            <a:extLst>
              <a:ext uri="{FF2B5EF4-FFF2-40B4-BE49-F238E27FC236}">
                <a16:creationId xmlns:a16="http://schemas.microsoft.com/office/drawing/2014/main" id="{B4D4DF00-AF3E-4DC7-ABCD-B4BE3CF93D63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12" name="text" descr="{&quot;templafy&quot;:{&quot;id&quot;:&quot;777b89c3-1908-4966-932c-c4d59603444f&quot;}}" hidden="1" title="UserProfile.CenterFreeText">
            <a:extLst>
              <a:ext uri="{FF2B5EF4-FFF2-40B4-BE49-F238E27FC236}">
                <a16:creationId xmlns:a16="http://schemas.microsoft.com/office/drawing/2014/main" id="{F46AE864-C9BA-42F1-BDB3-A7972E5A9F46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3" name="text" descr="{&quot;templafy&quot;:{&quot;id&quot;:&quot;1f8cf77b-32e5-49bc-b444-91c505e23a92&quot;}}" title="UserProfile.Centers.Center_{{DocumentLanguage}}">
            <a:extLst>
              <a:ext uri="{FF2B5EF4-FFF2-40B4-BE49-F238E27FC236}">
                <a16:creationId xmlns:a16="http://schemas.microsoft.com/office/drawing/2014/main" id="{69118E20-973C-46A3-AAC4-295762DCC1E1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Regional Udvikling</a:t>
            </a:r>
          </a:p>
        </p:txBody>
      </p:sp>
      <p:sp>
        <p:nvSpPr>
          <p:cNvPr id="14" name="text" descr="{&quot;templafy&quot;:{&quot;id&quot;:&quot;af8c6ae4-7639-493b-979f-414e38eefc7f&quot;}}" title="Form.PresentationTitle">
            <a:extLst>
              <a:ext uri="{FF2B5EF4-FFF2-40B4-BE49-F238E27FC236}">
                <a16:creationId xmlns:a16="http://schemas.microsoft.com/office/drawing/2014/main" id="{C47B8F7A-A89D-4C0E-9C22-3FFB44C7AD50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285292986" name="image" descr="{&quot;templafy&quot;:{&quot;id&quot;:&quot;69b7280e-ec6a-4275-8e68-2f3cb3ea513b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911950269" name="image" descr="{&quot;templafy&quot;:{&quot;id&quot;:&quot;4d2ca756-bb99-4bc7-9def-c1a6044fcf0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812747827" name="image" descr="{&quot;templafy&quot;:{&quot;id&quot;:&quot;c0c5ee8c-119c-4f02-9df4-c25dfa701fb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17" name="text" descr="{&quot;templafy&quot;:{&quot;id&quot;:&quot;0df31393-fe57-4aec-b48a-87e800f664b8&quot;}}" hidden="1" title="UserProfile.Name">
            <a:extLst>
              <a:ext uri="{FF2B5EF4-FFF2-40B4-BE49-F238E27FC236}">
                <a16:creationId xmlns:a16="http://schemas.microsoft.com/office/drawing/2014/main" id="{3D127054-B0BA-42D5-B9B5-3029C95093B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Henriette Kerrn-Jespersen</a:t>
            </a:r>
          </a:p>
        </p:txBody>
      </p:sp>
      <p:sp>
        <p:nvSpPr>
          <p:cNvPr id="18" name="text" descr="{&quot;templafy&quot;:{&quot;id&quot;:&quot;29476971-21d5-4128-8ce4-56b7f1d2d0e4&quot;}}" title="Form.Manuel_dato">
            <a:extLst>
              <a:ext uri="{FF2B5EF4-FFF2-40B4-BE49-F238E27FC236}">
                <a16:creationId xmlns:a16="http://schemas.microsoft.com/office/drawing/2014/main" id="{135BC48F-12FB-4B9D-AF58-8793099603C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23 april 2021</a:t>
            </a:r>
          </a:p>
        </p:txBody>
      </p:sp>
      <p:pic>
        <p:nvPicPr>
          <p:cNvPr id="1755463244" name="image" descr="{&quot;templafy&quot;:{&quot;id&quot;:&quot;98ccc357-df17-4a4a-850e-00eaa0bf8d0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14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AB805BE9-6F51-4341-9FCD-D36438E5A89E}"/>
              </a:ext>
            </a:extLst>
          </p:cNvPr>
          <p:cNvSpPr/>
          <p:nvPr userDrawn="1"/>
        </p:nvSpPr>
        <p:spPr>
          <a:xfrm>
            <a:off x="11514880" y="1"/>
            <a:ext cx="68356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264887523" name="image" descr="{&quot;templafy&quot;:{&quot;id&quot;:&quot;d9ad7751-f8d0-4bbd-9ee9-2f26751ce3c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1016733"/>
            <a:ext cx="10137775" cy="1312131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366837" y="258561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1366837" y="3490922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6304551" y="258480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9" name="Pladsholder til tekst5"/>
          <p:cNvSpPr>
            <a:spLocks noGrp="1"/>
          </p:cNvSpPr>
          <p:nvPr>
            <p:ph type="body" sz="quarter" idx="18" hasCustomPrompt="1"/>
          </p:nvPr>
        </p:nvSpPr>
        <p:spPr>
          <a:xfrm>
            <a:off x="6304551" y="349200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pic>
        <p:nvPicPr>
          <p:cNvPr id="973546249" name="image" descr="{&quot;templafy&quot;:{&quot;id&quot;:&quot;d307318a-69d1-4924-b5f9-da873eb6fca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806975"/>
            <a:ext cx="687600" cy="687600"/>
          </a:xfrm>
          <a:prstGeom prst="rect">
            <a:avLst/>
          </a:prstGeom>
        </p:spPr>
      </p:pic>
      <p:pic>
        <p:nvPicPr>
          <p:cNvPr id="32" name="Region">
            <a:extLst>
              <a:ext uri="{FF2B5EF4-FFF2-40B4-BE49-F238E27FC236}">
                <a16:creationId xmlns:a16="http://schemas.microsoft.com/office/drawing/2014/main" id="{7DBE4519-D315-4551-8FFF-23278A41F7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4852382"/>
            <a:ext cx="116417" cy="594784"/>
          </a:xfrm>
          <a:prstGeom prst="rect">
            <a:avLst/>
          </a:prstGeom>
        </p:spPr>
      </p:pic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E5C5C65-92B8-4B3F-BE1B-63180EB0E18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a-DK"/>
              <a:t>Navn (Sidehoved/fod)</a:t>
            </a:r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908E025-A0FB-4A57-BEE6-3B848F4574F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Titel/beskrivelse (Sidehoved/fod)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89C57-8555-49A1-8F50-00267BCA126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648304768" name="image" descr="{&quot;templafy&quot;:{&quot;id&quot;:&quot;1ffc63b9-50f7-47b1-b3c9-6dba7d530b8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24" name="text" descr="{&quot;templafy&quot;:{&quot;id&quot;:&quot;0e702094-3b21-4c44-af65-14b65bb23fec&quot;}}" title="UserProfile.Office.Virksomhed_{{DocumentLanguage}}">
            <a:extLst>
              <a:ext uri="{FF2B5EF4-FFF2-40B4-BE49-F238E27FC236}">
                <a16:creationId xmlns:a16="http://schemas.microsoft.com/office/drawing/2014/main" id="{B86E3A09-07D7-4572-B9B4-424492595535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bg1"/>
                </a:solidFill>
              </a:rPr>
              <a:t>Region Hovedstaden</a:t>
            </a:r>
          </a:p>
        </p:txBody>
      </p:sp>
      <p:sp>
        <p:nvSpPr>
          <p:cNvPr id="27" name="text" descr="{&quot;templafy&quot;:{&quot;id&quot;:&quot;eb27558e-5924-4685-9a6e-f2865f230f87&quot;}}" hidden="1" title="UserProfile.CenterFreeText">
            <a:extLst>
              <a:ext uri="{FF2B5EF4-FFF2-40B4-BE49-F238E27FC236}">
                <a16:creationId xmlns:a16="http://schemas.microsoft.com/office/drawing/2014/main" id="{5F299E72-7220-4037-A022-AB131B48EEA5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8" name="text" descr="{&quot;templafy&quot;:{&quot;id&quot;:&quot;75a68bf3-389d-466b-9eb7-d3bd5c5a5932&quot;}}" title="UserProfile.Centers.Center_{{DocumentLanguage}}">
            <a:extLst>
              <a:ext uri="{FF2B5EF4-FFF2-40B4-BE49-F238E27FC236}">
                <a16:creationId xmlns:a16="http://schemas.microsoft.com/office/drawing/2014/main" id="{E470E0A8-A54B-4294-8741-350F4F6D0CD1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Center for Regional Udvikling</a:t>
            </a:r>
          </a:p>
        </p:txBody>
      </p:sp>
      <p:sp>
        <p:nvSpPr>
          <p:cNvPr id="36" name="text" descr="{&quot;templafy&quot;:{&quot;id&quot;:&quot;5d8d4d86-f745-433b-bb22-e204cc86bd1f&quot;}}" title="Form.PresentationTitle">
            <a:extLst>
              <a:ext uri="{FF2B5EF4-FFF2-40B4-BE49-F238E27FC236}">
                <a16:creationId xmlns:a16="http://schemas.microsoft.com/office/drawing/2014/main" id="{AC371463-26EB-4629-B7E5-E75885298EA4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303442678" name="image" descr="{&quot;templafy&quot;:{&quot;id&quot;:&quot;5e98dd3d-3fbb-4c61-bb70-136e4ab147f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640121329" name="image" descr="{&quot;templafy&quot;:{&quot;id&quot;:&quot;c77efb7b-9ffe-4616-95bf-cac17156957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cf103f4c-8989-4cdc-ae74-5d1ff8338fd8&quot;}}" hidden="1" title="UserProfile.Name">
            <a:extLst>
              <a:ext uri="{FF2B5EF4-FFF2-40B4-BE49-F238E27FC236}">
                <a16:creationId xmlns:a16="http://schemas.microsoft.com/office/drawing/2014/main" id="{2D9BE457-D838-4671-A534-D2113083BAD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Henriette Kerrn-Jespersen</a:t>
            </a:r>
          </a:p>
        </p:txBody>
      </p:sp>
      <p:sp>
        <p:nvSpPr>
          <p:cNvPr id="30" name="text" descr="{&quot;templafy&quot;:{&quot;id&quot;:&quot;0011b60d-da11-4307-bad2-a597b2468f9b&quot;}}" title="Form.Manuel_dato">
            <a:extLst>
              <a:ext uri="{FF2B5EF4-FFF2-40B4-BE49-F238E27FC236}">
                <a16:creationId xmlns:a16="http://schemas.microsoft.com/office/drawing/2014/main" id="{22340F70-8ECE-4613-ADC1-E4F33D756A1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23 april 2021</a:t>
            </a:r>
          </a:p>
        </p:txBody>
      </p:sp>
      <p:pic>
        <p:nvPicPr>
          <p:cNvPr id="1784174431" name="image" descr="{&quot;templafy&quot;:{&quot;id&quot;:&quot;f911b3ca-7edc-405f-8ffa-cfc52bbda1a6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27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1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9ED1F91D-CAD7-4803-B48E-26A1E9D134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8800" y="1479519"/>
            <a:ext cx="228036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1 Forøg formindsk">
            <a:extLst>
              <a:ext uri="{FF2B5EF4-FFF2-40B4-BE49-F238E27FC236}">
                <a16:creationId xmlns:a16="http://schemas.microsoft.com/office/drawing/2014/main" id="{C1320887-C283-44C4-A258-0F4F30AB9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9597" y="2564168"/>
            <a:ext cx="549328" cy="285228"/>
          </a:xfrm>
          <a:prstGeom prst="rect">
            <a:avLst/>
          </a:prstGeom>
        </p:spPr>
      </p:pic>
      <p:pic>
        <p:nvPicPr>
          <p:cNvPr id="20" name="3 Layout">
            <a:extLst>
              <a:ext uri="{FF2B5EF4-FFF2-40B4-BE49-F238E27FC236}">
                <a16:creationId xmlns:a16="http://schemas.microsoft.com/office/drawing/2014/main" id="{65C4A96F-1A4B-422A-A364-36A11A350F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48981" y="3277001"/>
            <a:ext cx="593368" cy="192211"/>
          </a:xfrm>
          <a:prstGeom prst="rect">
            <a:avLst/>
          </a:prstGeom>
        </p:spPr>
      </p:pic>
      <p:pic>
        <p:nvPicPr>
          <p:cNvPr id="21" name="4 Nulstil">
            <a:extLst>
              <a:ext uri="{FF2B5EF4-FFF2-40B4-BE49-F238E27FC236}">
                <a16:creationId xmlns:a16="http://schemas.microsoft.com/office/drawing/2014/main" id="{B4442F1F-206C-4948-A2CE-402C8A7844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8981" y="4655118"/>
            <a:ext cx="547241" cy="197798"/>
          </a:xfrm>
          <a:prstGeom prst="rect">
            <a:avLst/>
          </a:prstGeom>
        </p:spPr>
      </p:pic>
      <p:sp>
        <p:nvSpPr>
          <p:cNvPr id="22" name="Text Box 3">
            <a:extLst>
              <a:ext uri="{FF2B5EF4-FFF2-40B4-BE49-F238E27FC236}">
                <a16:creationId xmlns:a16="http://schemas.microsoft.com/office/drawing/2014/main" id="{AC472DCD-3E25-4024-9053-0797118E21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331" y="1479519"/>
            <a:ext cx="216079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 TIP: 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Indsæt et kopieret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indsætte det kopierede billede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1F9AF259-CD67-4F52-9A1F-EC718D03CD3D}"/>
              </a:ext>
            </a:extLst>
          </p:cNvPr>
          <p:cNvGrpSpPr/>
          <p:nvPr userDrawn="1"/>
        </p:nvGrpSpPr>
        <p:grpSpPr>
          <a:xfrm>
            <a:off x="6241457" y="3341699"/>
            <a:ext cx="740398" cy="934814"/>
            <a:chOff x="6398620" y="3815586"/>
            <a:chExt cx="740398" cy="934814"/>
          </a:xfrm>
        </p:grpSpPr>
        <p:pic>
          <p:nvPicPr>
            <p:cNvPr id="24" name="6 Crop">
              <a:extLst>
                <a:ext uri="{FF2B5EF4-FFF2-40B4-BE49-F238E27FC236}">
                  <a16:creationId xmlns:a16="http://schemas.microsoft.com/office/drawing/2014/main" id="{9CB1AB9A-B60D-4B1E-9CBF-74CFC0E38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25" name="Billede 24">
              <a:extLst>
                <a:ext uri="{FF2B5EF4-FFF2-40B4-BE49-F238E27FC236}">
                  <a16:creationId xmlns:a16="http://schemas.microsoft.com/office/drawing/2014/main" id="{85D034CD-5AB5-4128-B1ED-C46433151D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304" t="11451" r="30180" b="26335"/>
            <a:stretch/>
          </p:blipFill>
          <p:spPr>
            <a:xfrm>
              <a:off x="6442770" y="4118189"/>
              <a:ext cx="696248" cy="632211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6E0524AF-02C9-42C0-A17F-A5980D805B44}"/>
              </a:ext>
            </a:extLst>
          </p:cNvPr>
          <p:cNvGrpSpPr/>
          <p:nvPr userDrawn="1"/>
        </p:nvGrpSpPr>
        <p:grpSpPr>
          <a:xfrm>
            <a:off x="6234489" y="4380694"/>
            <a:ext cx="740397" cy="929593"/>
            <a:chOff x="6391652" y="4854581"/>
            <a:chExt cx="740397" cy="929593"/>
          </a:xfrm>
        </p:grpSpPr>
        <p:pic>
          <p:nvPicPr>
            <p:cNvPr id="29" name="6 Crop">
              <a:extLst>
                <a:ext uri="{FF2B5EF4-FFF2-40B4-BE49-F238E27FC236}">
                  <a16:creationId xmlns:a16="http://schemas.microsoft.com/office/drawing/2014/main" id="{9F98BB02-E51F-4746-B69E-9C7114826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F03B3F55-2CD4-4955-87F4-7332ABF9C3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570C9D30-5E46-4A8F-8AF8-0A3A35FF4070}"/>
              </a:ext>
            </a:extLst>
          </p:cNvPr>
          <p:cNvGrpSpPr/>
          <p:nvPr userDrawn="1"/>
        </p:nvGrpSpPr>
        <p:grpSpPr>
          <a:xfrm>
            <a:off x="6285608" y="2237665"/>
            <a:ext cx="676669" cy="997704"/>
            <a:chOff x="6442771" y="2574072"/>
            <a:chExt cx="676669" cy="997704"/>
          </a:xfrm>
        </p:grpSpPr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6459B022-C4F9-472E-A75D-684BCC54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9" name="Billede 38">
              <a:extLst>
                <a:ext uri="{FF2B5EF4-FFF2-40B4-BE49-F238E27FC236}">
                  <a16:creationId xmlns:a16="http://schemas.microsoft.com/office/drawing/2014/main" id="{6676C55A-9D05-4855-A873-5DA79C7542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0" name="Text Box 3">
            <a:extLst>
              <a:ext uri="{FF2B5EF4-FFF2-40B4-BE49-F238E27FC236}">
                <a16:creationId xmlns:a16="http://schemas.microsoft.com/office/drawing/2014/main" id="{3D524C37-9B03-4C43-9C67-F15B8611C7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82683" y="1479519"/>
            <a:ext cx="2566254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(Tekst kommer fra Templafy)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</p:txBody>
      </p:sp>
      <p:pic>
        <p:nvPicPr>
          <p:cNvPr id="41" name="6 Beskær">
            <a:extLst>
              <a:ext uri="{FF2B5EF4-FFF2-40B4-BE49-F238E27FC236}">
                <a16:creationId xmlns:a16="http://schemas.microsoft.com/office/drawing/2014/main" id="{6D747865-747C-4723-A63A-8AA2425D45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312" y="1658669"/>
            <a:ext cx="337400" cy="321707"/>
          </a:xfrm>
          <a:prstGeom prst="rect">
            <a:avLst/>
          </a:prstGeom>
        </p:spPr>
      </p:pic>
      <p:pic>
        <p:nvPicPr>
          <p:cNvPr id="42" name="7 Skalér billede">
            <a:extLst>
              <a:ext uri="{FF2B5EF4-FFF2-40B4-BE49-F238E27FC236}">
                <a16:creationId xmlns:a16="http://schemas.microsoft.com/office/drawing/2014/main" id="{5183FB2B-6E9E-41FC-88C0-479135A148C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085312" y="2019309"/>
            <a:ext cx="359695" cy="335309"/>
          </a:xfrm>
          <a:prstGeom prst="rect">
            <a:avLst/>
          </a:prstGeom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F5A184B9-90D9-4973-987E-71621E0A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Navn (Sidehoved/fod)</a:t>
            </a:r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D015F341-CDF3-4F74-8F12-0BEE0957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Titel/beskrivelse (Sidehoved/fod)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D0652-AB80-46FC-A21E-38F4C38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4847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Navn (Sidehoved/fod)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Titel/beskrivelse (Sidehoved/fod)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645D-479D-4D07-9C50-19ECB6A3FB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2153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Navn (Sidehoved/fod)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Titel/beskrivelse (Sidehoved/fod)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645D-479D-4D07-9C50-19ECB6A3FB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8630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815414" y="2038154"/>
            <a:ext cx="11376009" cy="48224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280000" y="2040925"/>
            <a:ext cx="911424" cy="48198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1"/>
            <a:ext cx="911424" cy="2038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0" y="2040925"/>
            <a:ext cx="911424" cy="4819847"/>
          </a:xfrm>
          <a:prstGeom prst="rect">
            <a:avLst/>
          </a:prstGeom>
          <a:solidFill>
            <a:srgbClr val="1F2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828801" y="2720891"/>
            <a:ext cx="8536833" cy="1981738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37pt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101432"/>
            <a:ext cx="8534400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sp>
        <p:nvSpPr>
          <p:cNvPr id="19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399192"/>
            <a:ext cx="9456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Evt. center/afdeling/enhed skrives her</a:t>
            </a:r>
          </a:p>
        </p:txBody>
      </p:sp>
      <p:sp>
        <p:nvSpPr>
          <p:cNvPr id="17" name="Tekstfelt 4"/>
          <p:cNvSpPr txBox="1"/>
          <p:nvPr userDrawn="1"/>
        </p:nvSpPr>
        <p:spPr>
          <a:xfrm>
            <a:off x="1828800" y="207098"/>
            <a:ext cx="3120347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4" name="Logo"/>
          <p:cNvGrpSpPr/>
          <p:nvPr userDrawn="1"/>
        </p:nvGrpSpPr>
        <p:grpSpPr>
          <a:xfrm>
            <a:off x="609601" y="1584001"/>
            <a:ext cx="914367" cy="685775"/>
            <a:chOff x="5871397" y="3561347"/>
            <a:chExt cx="2057324" cy="2057324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397" y="3561347"/>
              <a:ext cx="2057324" cy="2057324"/>
            </a:xfrm>
            <a:prstGeom prst="rect">
              <a:avLst/>
            </a:prstGeom>
          </p:spPr>
        </p:pic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992" y="3692094"/>
              <a:ext cx="349250" cy="1784350"/>
            </a:xfrm>
            <a:prstGeom prst="rect">
              <a:avLst/>
            </a:prstGeom>
          </p:spPr>
        </p:pic>
      </p:grpSp>
      <p:sp>
        <p:nvSpPr>
          <p:cNvPr id="22" name="AutoShape 4"/>
          <p:cNvSpPr>
            <a:spLocks/>
          </p:cNvSpPr>
          <p:nvPr userDrawn="1"/>
        </p:nvSpPr>
        <p:spPr bwMode="gray">
          <a:xfrm>
            <a:off x="12388287" y="10191"/>
            <a:ext cx="2323588" cy="109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Indsæt hjælpelinjer til placering af objekter</a:t>
            </a:r>
          </a:p>
          <a:p>
            <a:pPr algn="l" eaLnBrk="1" hangingPunct="1">
              <a:spcBef>
                <a:spcPct val="0"/>
              </a:spcBef>
              <a:spcAft>
                <a:spcPts val="240"/>
              </a:spcAft>
              <a:buFontTx/>
              <a:buNone/>
              <a:defRPr/>
            </a:pPr>
            <a:r>
              <a: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Højreklik uden for slidet og vælg </a:t>
            </a:r>
            <a:r>
              <a: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Gitter og hjælpelinjer</a:t>
            </a:r>
          </a:p>
          <a:p>
            <a:pPr algn="l" eaLnBrk="1" hangingPunct="1">
              <a:spcBef>
                <a:spcPct val="0"/>
              </a:spcBef>
              <a:spcAft>
                <a:spcPts val="240"/>
              </a:spcAft>
              <a:buFontTx/>
              <a:buNone/>
              <a:defRPr/>
            </a:pPr>
            <a:r>
              <a: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Sæt kryds ved </a:t>
            </a:r>
            <a:r>
              <a: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Vis tegnehjælpelinjer på skærmen</a:t>
            </a:r>
          </a:p>
          <a:p>
            <a:pPr algn="l" eaLnBrk="1" hangingPunct="1">
              <a:spcBef>
                <a:spcPct val="0"/>
              </a:spcBef>
              <a:spcAft>
                <a:spcPts val="240"/>
              </a:spcAft>
              <a:buFontTx/>
              <a:buNone/>
              <a:defRPr/>
            </a:pPr>
            <a:r>
              <a: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</a:t>
            </a:r>
            <a:r>
              <a:rPr lang="da-DK" altLang="da-DK" sz="900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Vælg </a:t>
            </a:r>
            <a:r>
              <a: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OK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-2929002" y="3952490"/>
            <a:ext cx="2728745" cy="2824883"/>
            <a:chOff x="-2196752" y="3952489"/>
            <a:chExt cx="2046559" cy="2824883"/>
          </a:xfrm>
        </p:grpSpPr>
        <p:grpSp>
          <p:nvGrpSpPr>
            <p:cNvPr id="25" name="Gruppe 24"/>
            <p:cNvGrpSpPr/>
            <p:nvPr userDrawn="1"/>
          </p:nvGrpSpPr>
          <p:grpSpPr>
            <a:xfrm>
              <a:off x="-2196752" y="3952489"/>
              <a:ext cx="2046559" cy="2824883"/>
              <a:chOff x="-2167432" y="3952489"/>
              <a:chExt cx="2046559" cy="2824883"/>
            </a:xfrm>
          </p:grpSpPr>
          <p:sp>
            <p:nvSpPr>
              <p:cNvPr id="20" name="Text Box 48"/>
              <p:cNvSpPr txBox="1">
                <a:spLocks noChangeArrowheads="1"/>
              </p:cNvSpPr>
              <p:nvPr/>
            </p:nvSpPr>
            <p:spPr bwMode="auto">
              <a:xfrm>
                <a:off x="-2167432" y="3952489"/>
                <a:ext cx="2046559" cy="1300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Aft>
                    <a:spcPts val="250"/>
                  </a:spcAft>
                  <a:defRPr/>
                </a:pPr>
                <a:r>
                  <a:rPr 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Indsætte Titel/beskrivelse og Navn</a:t>
                </a:r>
              </a:p>
              <a:p>
                <a:pPr algn="r" eaLnBrk="1" hangingPunct="1">
                  <a:spcAft>
                    <a:spcPts val="250"/>
                  </a:spcAft>
                  <a:defRPr/>
                </a:pPr>
                <a:r>
                  <a:rPr lang="da-DK" alt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da-DK" altLang="da-DK" sz="9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Vælg </a:t>
                </a:r>
                <a:r>
                  <a:rPr lang="da-DK" alt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Indsæt</a:t>
                </a:r>
                <a:r>
                  <a:rPr lang="da-DK" altLang="da-DK" sz="9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 topmenuen </a:t>
                </a:r>
              </a:p>
              <a:p>
                <a:pPr algn="r" eaLnBrk="1" hangingPunct="1">
                  <a:spcAft>
                    <a:spcPts val="250"/>
                  </a:spcAft>
                  <a:defRPr/>
                </a:pPr>
                <a:r>
                  <a:rPr lang="da-DK" alt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da-DK" altLang="da-DK" sz="9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Vælg </a:t>
                </a:r>
                <a:r>
                  <a:rPr lang="da-DK" alt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Sidehoved og Sidefod</a:t>
                </a:r>
              </a:p>
              <a:p>
                <a:pPr algn="r" eaLnBrk="1" hangingPunct="1">
                  <a:spcAft>
                    <a:spcPts val="250"/>
                  </a:spcAft>
                  <a:defRPr/>
                </a:pPr>
                <a:r>
                  <a:rPr 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da-DK" sz="9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Indtast</a:t>
                </a:r>
                <a:r>
                  <a:rPr lang="da-DK" sz="900" baseline="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dit navn, hvor der står </a:t>
                </a:r>
                <a:r>
                  <a:rPr lang="da-DK" sz="900" b="1" baseline="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Navn</a:t>
                </a:r>
                <a:endPara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 eaLnBrk="1" hangingPunct="1">
                  <a:spcAft>
                    <a:spcPts val="250"/>
                  </a:spcAft>
                  <a:defRPr/>
                </a:pPr>
                <a:r>
                  <a:rPr 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 </a:t>
                </a:r>
                <a:r>
                  <a:rPr lang="da-DK" sz="9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Indsæt Titel/beskrivelse</a:t>
                </a:r>
                <a:r>
                  <a:rPr lang="da-DK" sz="900" baseline="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hvor der står </a:t>
                </a:r>
                <a:r>
                  <a:rPr lang="da-DK" sz="900" b="1" kern="12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Titel/beskrivelse</a:t>
                </a:r>
                <a:endPara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 eaLnBrk="1" hangingPunct="1">
                  <a:spcAft>
                    <a:spcPts val="250"/>
                  </a:spcAft>
                  <a:defRPr/>
                </a:pPr>
                <a:r>
                  <a:rPr 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5. </a:t>
                </a:r>
                <a:r>
                  <a:rPr lang="da-DK" sz="9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Vælg </a:t>
                </a:r>
                <a:r>
                  <a:rPr 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Anvend på alle </a:t>
                </a:r>
                <a:r>
                  <a:rPr lang="da-DK" sz="9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eller </a:t>
                </a:r>
                <a:r>
                  <a:rPr 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Anvend</a:t>
                </a:r>
                <a:r>
                  <a:rPr lang="da-DK" sz="9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hvis det kun skal være på et enkel slide</a:t>
                </a:r>
              </a:p>
            </p:txBody>
          </p:sp>
          <p:grpSp>
            <p:nvGrpSpPr>
              <p:cNvPr id="9" name="Gruppe 8"/>
              <p:cNvGrpSpPr/>
              <p:nvPr userDrawn="1"/>
            </p:nvGrpSpPr>
            <p:grpSpPr>
              <a:xfrm>
                <a:off x="-2167432" y="5314312"/>
                <a:ext cx="2046559" cy="1463060"/>
                <a:chOff x="-2364901" y="4975472"/>
                <a:chExt cx="2046559" cy="1463060"/>
              </a:xfrm>
            </p:grpSpPr>
            <p:pic>
              <p:nvPicPr>
                <p:cNvPr id="2" name="Billede 1"/>
                <p:cNvPicPr>
                  <a:picLocks noChangeAspect="1"/>
                </p:cNvPicPr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364901" y="4975472"/>
                  <a:ext cx="2046559" cy="1463060"/>
                </a:xfrm>
                <a:prstGeom prst="rect">
                  <a:avLst/>
                </a:prstGeom>
              </p:spPr>
            </p:pic>
            <p:sp>
              <p:nvSpPr>
                <p:cNvPr id="7" name="Rektangel 6"/>
                <p:cNvSpPr/>
                <p:nvPr userDrawn="1"/>
              </p:nvSpPr>
              <p:spPr>
                <a:xfrm>
                  <a:off x="-2157169" y="5721682"/>
                  <a:ext cx="1364573" cy="1081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da-DK" sz="1800" dirty="0"/>
                </a:p>
              </p:txBody>
            </p:sp>
            <p:sp>
              <p:nvSpPr>
                <p:cNvPr id="23" name="Rektangel 22"/>
                <p:cNvSpPr/>
                <p:nvPr userDrawn="1"/>
              </p:nvSpPr>
              <p:spPr>
                <a:xfrm>
                  <a:off x="-2202172" y="5952717"/>
                  <a:ext cx="1409576" cy="104575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da-DK" sz="1800" dirty="0"/>
                </a:p>
              </p:txBody>
            </p:sp>
          </p:grpSp>
        </p:grpSp>
        <p:pic>
          <p:nvPicPr>
            <p:cNvPr id="24" name="Billede 1"/>
            <p:cNvPicPr>
              <a:picLocks noChangeAspect="1"/>
            </p:cNvPicPr>
            <p:nvPr userDrawn="1"/>
          </p:nvPicPr>
          <p:blipFill rotWithShape="1">
            <a:blip r:embed="rId4"/>
            <a:srcRect l="6362" t="63226" r="91404" b="33649"/>
            <a:stretch/>
          </p:blipFill>
          <p:spPr>
            <a:xfrm>
              <a:off x="-2072073" y="6166241"/>
              <a:ext cx="45719" cy="45719"/>
            </a:xfrm>
            <a:prstGeom prst="rect">
              <a:avLst/>
            </a:prstGeom>
          </p:spPr>
        </p:pic>
      </p:grp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51" y="6033288"/>
            <a:ext cx="2718647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7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989138"/>
            <a:ext cx="12191423" cy="48714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6031C12-8933-4DF7-B9DD-4C7F8E5256F3}"/>
              </a:ext>
            </a:extLst>
          </p:cNvPr>
          <p:cNvSpPr/>
          <p:nvPr userDrawn="1"/>
        </p:nvSpPr>
        <p:spPr>
          <a:xfrm>
            <a:off x="11508432" y="1989138"/>
            <a:ext cx="683568" cy="48716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2720891"/>
            <a:ext cx="9435658" cy="1981738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366839" y="5101432"/>
            <a:ext cx="9433105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pic>
        <p:nvPicPr>
          <p:cNvPr id="1202718171" name="image" descr="{&quot;templafy&quot;:{&quot;id&quot;:&quot;71971ad9-afec-4d1b-a107-4497b83394c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0" y="-3600"/>
            <a:ext cx="12200400" cy="6865200"/>
          </a:xfrm>
          <a:prstGeom prst="rect">
            <a:avLst/>
          </a:prstGeom>
        </p:spPr>
      </p:pic>
      <p:pic>
        <p:nvPicPr>
          <p:cNvPr id="1136832974" name="image" descr="{&quot;templafy&quot;:{&quot;id&quot;:&quot;b4b40346-3625-4266-949e-3337d00cc2e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20" y="-7200"/>
            <a:ext cx="12200400" cy="6865200"/>
          </a:xfrm>
          <a:prstGeom prst="rect">
            <a:avLst/>
          </a:prstGeom>
        </p:spPr>
      </p:pic>
      <p:sp>
        <p:nvSpPr>
          <p:cNvPr id="17" name="text" descr="{&quot;templafy&quot;:{&quot;id&quot;:&quot;d8539c03-8c67-41c7-9f0c-543f65f33d8b&quot;}}" title="Form.PresentationTitle">
            <a:extLst>
              <a:ext uri="{FF2B5EF4-FFF2-40B4-BE49-F238E27FC236}">
                <a16:creationId xmlns:a16="http://schemas.microsoft.com/office/drawing/2014/main" id="{6E96F3D6-F9A3-4A0A-AF11-9947015BA81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72227120-81ff-46b4-ac90-6e7f16134899&quot;}}" hidden="1" title="UserProfile.Name">
            <a:extLst>
              <a:ext uri="{FF2B5EF4-FFF2-40B4-BE49-F238E27FC236}">
                <a16:creationId xmlns:a16="http://schemas.microsoft.com/office/drawing/2014/main" id="{443C3F1B-6F22-44FD-9D20-8046FEEFD6D9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Henriette Kerrn-Jespersen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Navn (Sidehoved/fod)</a:t>
            </a:r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Titel/beskrivelse (Sidehoved/fod)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88646-E100-4B10-A869-A5FAC8DA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22005765" name="image" descr="{&quot;templafy&quot;:{&quot;id&quot;:&quot;f49fcf15-f5ca-4d47-8786-8f088dfff01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939347658" name="image" descr="{&quot;templafy&quot;:{&quot;id&quot;:&quot;b28e9ca6-f7b1-4af7-831c-23fce24519b9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865085758" name="image" descr="{&quot;templafy&quot;:{&quot;id&quot;:&quot;f1baec4f-1c73-4583-b054-24dc7297bbfe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8" name="text" descr="{&quot;templafy&quot;:{&quot;id&quot;:&quot;4bf6f02b-a88e-4d85-8f8d-d6ab98f5b4fe&quot;}}" title="UserProfile.Office.Virksomhed_{{DocumentLanguage}}">
            <a:extLst>
              <a:ext uri="{FF2B5EF4-FFF2-40B4-BE49-F238E27FC236}">
                <a16:creationId xmlns:a16="http://schemas.microsoft.com/office/drawing/2014/main" id="{516BAA53-8511-47D7-9AD0-B6F8B7A92F4D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29" name="text" descr="{&quot;templafy&quot;:{&quot;id&quot;:&quot;46a0ff83-e321-4ad6-9470-093ad51918d2&quot;}}" hidden="1" title="UserProfile.CenterFreeText">
            <a:extLst>
              <a:ext uri="{FF2B5EF4-FFF2-40B4-BE49-F238E27FC236}">
                <a16:creationId xmlns:a16="http://schemas.microsoft.com/office/drawing/2014/main" id="{5A30AC9F-7EFA-48B4-8857-325A6FCD653B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30" name="text" descr="{&quot;templafy&quot;:{&quot;id&quot;:&quot;17c4f847-7187-428e-b728-18aa483701a9&quot;}}" title="UserProfile.Centers.Center_{{DocumentLanguage}}">
            <a:extLst>
              <a:ext uri="{FF2B5EF4-FFF2-40B4-BE49-F238E27FC236}">
                <a16:creationId xmlns:a16="http://schemas.microsoft.com/office/drawing/2014/main" id="{A6175086-BB3F-4D08-AA72-D59A277C3D84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Regional Udvikling</a:t>
            </a:r>
          </a:p>
        </p:txBody>
      </p:sp>
      <p:sp>
        <p:nvSpPr>
          <p:cNvPr id="31" name="text" descr="{&quot;templafy&quot;:{&quot;id&quot;:&quot;9a719210-28a3-4378-a0d6-8f83d176287f&quot;}}" title="Form.Manuel_dato">
            <a:extLst>
              <a:ext uri="{FF2B5EF4-FFF2-40B4-BE49-F238E27FC236}">
                <a16:creationId xmlns:a16="http://schemas.microsoft.com/office/drawing/2014/main" id="{85898D87-959A-4A63-81D8-7ADE604F690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23 april 2021</a:t>
            </a:r>
          </a:p>
        </p:txBody>
      </p:sp>
      <p:pic>
        <p:nvPicPr>
          <p:cNvPr id="395381994" name="image" descr="{&quot;templafy&quot;:{&quot;id&quot;:&quot;276bcc17-81fb-41a2-939f-716ed8876ade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37" name="Rektangel 36">
            <a:extLst>
              <a:ext uri="{FF2B5EF4-FFF2-40B4-BE49-F238E27FC236}">
                <a16:creationId xmlns:a16="http://schemas.microsoft.com/office/drawing/2014/main" id="{B2E933D4-B038-4914-8692-045FED1FDDC3}"/>
              </a:ext>
            </a:extLst>
          </p:cNvPr>
          <p:cNvSpPr/>
          <p:nvPr userDrawn="1"/>
        </p:nvSpPr>
        <p:spPr>
          <a:xfrm>
            <a:off x="0" y="1"/>
            <a:ext cx="683568" cy="1989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365701382" name="image" descr="{&quot;templafy&quot;:{&quot;id&quot;:&quot;d60b2b9c-4519-4075-8995-e4aaaf7dc9e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539577"/>
            <a:ext cx="687600" cy="687600"/>
          </a:xfrm>
          <a:prstGeom prst="rect">
            <a:avLst/>
          </a:prstGeom>
        </p:spPr>
      </p:pic>
      <p:pic>
        <p:nvPicPr>
          <p:cNvPr id="33" name="Region">
            <a:extLst>
              <a:ext uri="{FF2B5EF4-FFF2-40B4-BE49-F238E27FC236}">
                <a16:creationId xmlns:a16="http://schemas.microsoft.com/office/drawing/2014/main" id="{43630FF5-5651-45BC-A331-2D4A7676FA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584984"/>
            <a:ext cx="116417" cy="594784"/>
          </a:xfrm>
          <a:prstGeom prst="rect">
            <a:avLst/>
          </a:prstGeom>
        </p:spPr>
      </p:pic>
      <p:pic>
        <p:nvPicPr>
          <p:cNvPr id="30941293" name="image" descr="{&quot;templafy&quot;:{&quot;id&quot;:&quot;f674ee4b-4db2-4e42-8008-680b0a6a72c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82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824000" y="872716"/>
            <a:ext cx="9456000" cy="1161947"/>
          </a:xfrm>
        </p:spPr>
        <p:txBody>
          <a:bodyPr/>
          <a:lstStyle/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Titel/beskrivelse (Sidehoved/fod)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640970" y="2393789"/>
            <a:ext cx="2444751" cy="2755626"/>
            <a:chOff x="-1980728" y="1411288"/>
            <a:chExt cx="1833563" cy="2755626"/>
          </a:xfrm>
        </p:grpSpPr>
        <p:sp>
          <p:nvSpPr>
            <p:cNvPr id="13" name="AutoShape 4"/>
            <p:cNvSpPr>
              <a:spLocks/>
            </p:cNvSpPr>
            <p:nvPr userDrawn="1"/>
          </p:nvSpPr>
          <p:spPr bwMode="gray">
            <a:xfrm>
              <a:off x="-1980728" y="1411288"/>
              <a:ext cx="1830388" cy="275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57200" eaLnBrk="0" hangingPunct="0">
                <a:spcBef>
                  <a:spcPct val="20000"/>
                </a:spcBef>
                <a:buChar char="•"/>
                <a:tabLst>
                  <a:tab pos="1778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har char="–"/>
                <a:tabLst>
                  <a:tab pos="177800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har char="•"/>
                <a:tabLst>
                  <a:tab pos="1778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har char="–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  <a:defRPr/>
              </a:pP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Opstil teksten i punkter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Niveauer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1. Niveau = Bullets </a:t>
              </a:r>
              <a:r>
                <a:rPr lang="da-DK" altLang="da-DK" sz="900" i="1" baseline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22</a:t>
              </a: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pkt</a:t>
              </a:r>
              <a:b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2. Niveau = Bullets 22 pkt</a:t>
              </a:r>
              <a:b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3. Niveau = Bullets 20 pkt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4. Niveau = Bullets 18 pkt</a:t>
              </a:r>
              <a:b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5. – 9. Niveau = Bullets 16 - 10</a:t>
              </a:r>
              <a:r>
                <a:rPr lang="da-DK" altLang="da-DK" sz="900" i="1" baseline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pkt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i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 at få punktopstillet teksten (flere niveauer findes) 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Forøg listeniveau</a:t>
              </a:r>
            </a:p>
            <a:p>
              <a:pPr algn="r">
                <a:defRPr/>
              </a:pP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 at få venstrestillet teksten </a:t>
              </a:r>
              <a:b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uden punktopstilling, 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Formindsk listeniveau</a:t>
              </a:r>
            </a:p>
            <a:p>
              <a:pPr algn="r">
                <a:defRPr/>
              </a:pP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i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i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uppe 13"/>
            <p:cNvGrpSpPr/>
            <p:nvPr userDrawn="1"/>
          </p:nvGrpSpPr>
          <p:grpSpPr>
            <a:xfrm>
              <a:off x="-604365" y="3126445"/>
              <a:ext cx="457200" cy="209550"/>
              <a:chOff x="10615613" y="1808820"/>
              <a:chExt cx="457200" cy="209550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15613" y="1808820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47"/>
              <p:cNvSpPr/>
              <p:nvPr/>
            </p:nvSpPr>
            <p:spPr>
              <a:xfrm>
                <a:off x="10844213" y="1808820"/>
                <a:ext cx="214312" cy="2063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</p:grpSp>
        <p:grpSp>
          <p:nvGrpSpPr>
            <p:cNvPr id="15" name="Gruppe 14"/>
            <p:cNvGrpSpPr/>
            <p:nvPr userDrawn="1"/>
          </p:nvGrpSpPr>
          <p:grpSpPr>
            <a:xfrm>
              <a:off x="-599603" y="3918533"/>
              <a:ext cx="438150" cy="209550"/>
              <a:chOff x="10620375" y="2651782"/>
              <a:chExt cx="438150" cy="209550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0375" y="2651782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52"/>
              <p:cNvSpPr/>
              <p:nvPr/>
            </p:nvSpPr>
            <p:spPr>
              <a:xfrm>
                <a:off x="10839450" y="2651782"/>
                <a:ext cx="219075" cy="201613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  <p:sp>
            <p:nvSpPr>
              <p:cNvPr id="18" name="Rounded Rectangle 53"/>
              <p:cNvSpPr/>
              <p:nvPr/>
            </p:nvSpPr>
            <p:spPr>
              <a:xfrm>
                <a:off x="10625138" y="2654957"/>
                <a:ext cx="214312" cy="2063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</p:grpSp>
      </p:grp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824567" y="2327275"/>
            <a:ext cx="9455151" cy="3160713"/>
          </a:xfrm>
        </p:spPr>
        <p:txBody>
          <a:bodyPr/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1" name="Pladsholder til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399192"/>
            <a:ext cx="9456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Evt. center/afdeling/enhed skrives her</a:t>
            </a:r>
          </a:p>
        </p:txBody>
      </p:sp>
      <p:sp>
        <p:nvSpPr>
          <p:cNvPr id="23" name="Tekstfelt 4"/>
          <p:cNvSpPr txBox="1"/>
          <p:nvPr userDrawn="1"/>
        </p:nvSpPr>
        <p:spPr>
          <a:xfrm>
            <a:off x="1828800" y="207098"/>
            <a:ext cx="3120347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565656"/>
                </a:solidFill>
              </a:rPr>
              <a:t>Region Hovedstaden</a:t>
            </a:r>
          </a:p>
        </p:txBody>
      </p:sp>
    </p:spTree>
    <p:extLst>
      <p:ext uri="{BB962C8B-B14F-4D97-AF65-F5344CB8AC3E}">
        <p14:creationId xmlns:p14="http://schemas.microsoft.com/office/powerpoint/2010/main" val="1613922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Titel/beskrivelse (Sidehoved/fod)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8" name="Gruppe 7"/>
          <p:cNvGrpSpPr/>
          <p:nvPr userDrawn="1"/>
        </p:nvGrpSpPr>
        <p:grpSpPr>
          <a:xfrm>
            <a:off x="-2640970" y="2393789"/>
            <a:ext cx="2444751" cy="2755626"/>
            <a:chOff x="-1980728" y="1411288"/>
            <a:chExt cx="1833563" cy="2755626"/>
          </a:xfrm>
        </p:grpSpPr>
        <p:sp>
          <p:nvSpPr>
            <p:cNvPr id="9" name="AutoShape 4"/>
            <p:cNvSpPr>
              <a:spLocks/>
            </p:cNvSpPr>
            <p:nvPr userDrawn="1"/>
          </p:nvSpPr>
          <p:spPr bwMode="gray">
            <a:xfrm>
              <a:off x="-1980728" y="1411288"/>
              <a:ext cx="1830388" cy="275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57200" eaLnBrk="0" hangingPunct="0">
                <a:spcBef>
                  <a:spcPct val="20000"/>
                </a:spcBef>
                <a:buChar char="•"/>
                <a:tabLst>
                  <a:tab pos="1778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har char="–"/>
                <a:tabLst>
                  <a:tab pos="177800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har char="•"/>
                <a:tabLst>
                  <a:tab pos="1778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har char="–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  <a:defRPr/>
              </a:pP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Opstil teksten i punkter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Niveauer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1. Niveau = Bullets </a:t>
              </a:r>
              <a:r>
                <a:rPr lang="da-DK" altLang="da-DK" sz="900" i="1" baseline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18</a:t>
              </a: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pkt</a:t>
              </a:r>
              <a:b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2. Niveau = Bullets 18 pkt</a:t>
              </a:r>
              <a:b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3. Niveau = Bullets 16 pkt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4. Niveau = Bullets 14 pkt</a:t>
              </a:r>
              <a:b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5. Niveau = Bullets 12 pkt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i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 at få punktopstillet teksten (flere niveauer findes) 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Forøg listeniveau</a:t>
              </a:r>
            </a:p>
            <a:p>
              <a:pPr algn="r">
                <a:defRPr/>
              </a:pP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 at få venstrestillet teksten </a:t>
              </a:r>
              <a:b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uden punktopstilling, 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Formindsk listeniveau</a:t>
              </a:r>
            </a:p>
            <a:p>
              <a:pPr algn="r">
                <a:defRPr/>
              </a:pP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i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i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uppe 9"/>
            <p:cNvGrpSpPr/>
            <p:nvPr userDrawn="1"/>
          </p:nvGrpSpPr>
          <p:grpSpPr>
            <a:xfrm>
              <a:off x="-604365" y="3126445"/>
              <a:ext cx="457200" cy="209550"/>
              <a:chOff x="10615613" y="1808820"/>
              <a:chExt cx="457200" cy="209550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15613" y="1808820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ounded Rectangle 47"/>
              <p:cNvSpPr/>
              <p:nvPr/>
            </p:nvSpPr>
            <p:spPr>
              <a:xfrm>
                <a:off x="10844213" y="1808820"/>
                <a:ext cx="214312" cy="2063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</p:grpSp>
        <p:grpSp>
          <p:nvGrpSpPr>
            <p:cNvPr id="13" name="Gruppe 12"/>
            <p:cNvGrpSpPr/>
            <p:nvPr userDrawn="1"/>
          </p:nvGrpSpPr>
          <p:grpSpPr>
            <a:xfrm>
              <a:off x="-599603" y="3918533"/>
              <a:ext cx="438150" cy="209550"/>
              <a:chOff x="10620375" y="2651782"/>
              <a:chExt cx="438150" cy="20955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0375" y="2651782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ectangle 52"/>
              <p:cNvSpPr/>
              <p:nvPr/>
            </p:nvSpPr>
            <p:spPr>
              <a:xfrm>
                <a:off x="10839450" y="2651782"/>
                <a:ext cx="219075" cy="201613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  <p:sp>
            <p:nvSpPr>
              <p:cNvPr id="16" name="Rounded Rectangle 53"/>
              <p:cNvSpPr/>
              <p:nvPr/>
            </p:nvSpPr>
            <p:spPr>
              <a:xfrm>
                <a:off x="10625138" y="2654957"/>
                <a:ext cx="214312" cy="2063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</p:grpSp>
      </p:grp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824000" y="2327275"/>
            <a:ext cx="4572000" cy="316071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6695731" y="2329201"/>
            <a:ext cx="4572000" cy="316071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0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99192"/>
            <a:ext cx="9456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Evt. center/afdeling/enhed skrives her</a:t>
            </a:r>
          </a:p>
        </p:txBody>
      </p:sp>
      <p:sp>
        <p:nvSpPr>
          <p:cNvPr id="22" name="Tekstfelt 4"/>
          <p:cNvSpPr txBox="1"/>
          <p:nvPr userDrawn="1"/>
        </p:nvSpPr>
        <p:spPr>
          <a:xfrm>
            <a:off x="1828800" y="207098"/>
            <a:ext cx="3120347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565656"/>
                </a:solidFill>
              </a:rPr>
              <a:t>Region Hovedstaden</a:t>
            </a:r>
          </a:p>
        </p:txBody>
      </p:sp>
    </p:spTree>
    <p:extLst>
      <p:ext uri="{BB962C8B-B14F-4D97-AF65-F5344CB8AC3E}">
        <p14:creationId xmlns:p14="http://schemas.microsoft.com/office/powerpoint/2010/main" val="1999753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824000" y="4838163"/>
            <a:ext cx="9448800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824000" y="1362269"/>
            <a:ext cx="9448800" cy="334036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Titel/beskrivelse (Sidehoved/fod)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3" name="Gruppe 12"/>
          <p:cNvGrpSpPr>
            <a:grpSpLocks/>
          </p:cNvGrpSpPr>
          <p:nvPr userDrawn="1"/>
        </p:nvGrpSpPr>
        <p:grpSpPr bwMode="auto">
          <a:xfrm>
            <a:off x="-2914956" y="1362270"/>
            <a:ext cx="2709333" cy="2211833"/>
            <a:chOff x="6573838" y="3603625"/>
            <a:chExt cx="2032000" cy="2211717"/>
          </a:xfrm>
        </p:grpSpPr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6573838" y="3603625"/>
              <a:ext cx="2032000" cy="1564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1.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Klik på det lille billede-indsættelsesikon i midten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Beskær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SHIFT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-knappen nede, mens der trækkes i billedets hjørner</a:t>
              </a:r>
            </a:p>
          </p:txBody>
        </p:sp>
        <p:grpSp>
          <p:nvGrpSpPr>
            <p:cNvPr id="15" name="Gruppe 1"/>
            <p:cNvGrpSpPr>
              <a:grpSpLocks/>
            </p:cNvGrpSpPr>
            <p:nvPr/>
          </p:nvGrpSpPr>
          <p:grpSpPr bwMode="auto">
            <a:xfrm>
              <a:off x="8227557" y="5472327"/>
              <a:ext cx="331787" cy="343015"/>
              <a:chOff x="8227737" y="5472259"/>
              <a:chExt cx="331631" cy="343667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1265" y="5472375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ounded Rectangle 25"/>
              <p:cNvSpPr/>
              <p:nvPr/>
            </p:nvSpPr>
            <p:spPr>
              <a:xfrm>
                <a:off x="8227737" y="5472259"/>
                <a:ext cx="209451" cy="171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dirty="0"/>
              </a:p>
            </p:txBody>
          </p: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6263" y="4688029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399192"/>
            <a:ext cx="9456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Evt. center/afdeling/enhed skrives her</a:t>
            </a:r>
          </a:p>
        </p:txBody>
      </p:sp>
      <p:sp>
        <p:nvSpPr>
          <p:cNvPr id="21" name="Tekstfelt 4"/>
          <p:cNvSpPr txBox="1"/>
          <p:nvPr userDrawn="1"/>
        </p:nvSpPr>
        <p:spPr>
          <a:xfrm>
            <a:off x="1828800" y="207098"/>
            <a:ext cx="3120347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565656"/>
                </a:solidFill>
              </a:rPr>
              <a:t>Region Hovedstaden</a:t>
            </a:r>
          </a:p>
        </p:txBody>
      </p:sp>
    </p:spTree>
    <p:extLst>
      <p:ext uri="{BB962C8B-B14F-4D97-AF65-F5344CB8AC3E}">
        <p14:creationId xmlns:p14="http://schemas.microsoft.com/office/powerpoint/2010/main" val="94393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824000" y="4838163"/>
            <a:ext cx="9448800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Titel/beskrivelse (Sidehoved/fod)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3" name="Gruppe 12"/>
          <p:cNvGrpSpPr>
            <a:grpSpLocks/>
          </p:cNvGrpSpPr>
          <p:nvPr userDrawn="1"/>
        </p:nvGrpSpPr>
        <p:grpSpPr bwMode="auto">
          <a:xfrm>
            <a:off x="-2914956" y="1362270"/>
            <a:ext cx="2709333" cy="2211833"/>
            <a:chOff x="6573838" y="3603625"/>
            <a:chExt cx="2032000" cy="2211717"/>
          </a:xfrm>
        </p:grpSpPr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6573838" y="3603625"/>
              <a:ext cx="2032000" cy="1564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1.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Klik på det lille billede-indsættelsesikon i midten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Beskær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SHIFT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-knappen nede, mens der trækkes i billedets hjørner</a:t>
              </a:r>
            </a:p>
          </p:txBody>
        </p:sp>
        <p:grpSp>
          <p:nvGrpSpPr>
            <p:cNvPr id="15" name="Gruppe 1"/>
            <p:cNvGrpSpPr>
              <a:grpSpLocks/>
            </p:cNvGrpSpPr>
            <p:nvPr/>
          </p:nvGrpSpPr>
          <p:grpSpPr bwMode="auto">
            <a:xfrm>
              <a:off x="8227557" y="5472327"/>
              <a:ext cx="331787" cy="343015"/>
              <a:chOff x="8227737" y="5472259"/>
              <a:chExt cx="331631" cy="343667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1265" y="5472375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ounded Rectangle 25"/>
              <p:cNvSpPr/>
              <p:nvPr/>
            </p:nvSpPr>
            <p:spPr>
              <a:xfrm>
                <a:off x="8227737" y="5472259"/>
                <a:ext cx="209451" cy="171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dirty="0"/>
              </a:p>
            </p:txBody>
          </p: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6263" y="4688029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Pladsholder til indhold 2"/>
          <p:cNvSpPr>
            <a:spLocks noGrp="1"/>
          </p:cNvSpPr>
          <p:nvPr>
            <p:ph sz="quarter" idx="17" hasCustomPrompt="1"/>
          </p:nvPr>
        </p:nvSpPr>
        <p:spPr>
          <a:xfrm>
            <a:off x="1824567" y="1362075"/>
            <a:ext cx="9451200" cy="33408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0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399192"/>
            <a:ext cx="9456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Evt. center/afdeling/enhed skrives her</a:t>
            </a:r>
          </a:p>
        </p:txBody>
      </p:sp>
      <p:sp>
        <p:nvSpPr>
          <p:cNvPr id="22" name="Tekstfelt 4"/>
          <p:cNvSpPr txBox="1"/>
          <p:nvPr userDrawn="1"/>
        </p:nvSpPr>
        <p:spPr>
          <a:xfrm>
            <a:off x="1828800" y="207098"/>
            <a:ext cx="3120347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565656"/>
                </a:solidFill>
              </a:rPr>
              <a:t>Region Hovedstaden</a:t>
            </a:r>
          </a:p>
        </p:txBody>
      </p:sp>
    </p:spTree>
    <p:extLst>
      <p:ext uri="{BB962C8B-B14F-4D97-AF65-F5344CB8AC3E}">
        <p14:creationId xmlns:p14="http://schemas.microsoft.com/office/powerpoint/2010/main" val="286581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824000" y="4985492"/>
            <a:ext cx="4423832" cy="55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824001" y="1366175"/>
            <a:ext cx="4423833" cy="3489649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6519333" y="4985492"/>
            <a:ext cx="4752000" cy="55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6513075" y="1371523"/>
            <a:ext cx="4761317" cy="348840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5" name="Pladsholder til tekst 5"/>
          <p:cNvSpPr>
            <a:spLocks noGrp="1"/>
          </p:cNvSpPr>
          <p:nvPr>
            <p:ph type="body" sz="quarter" idx="20" hasCustomPrompt="1"/>
          </p:nvPr>
        </p:nvSpPr>
        <p:spPr>
          <a:xfrm>
            <a:off x="1828800" y="399192"/>
            <a:ext cx="9456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Evt. center/afdeling/enhed skrives her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Titel/beskrivelse (Sidehoved/fod)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8" name="Gruppe 17"/>
          <p:cNvGrpSpPr>
            <a:grpSpLocks/>
          </p:cNvGrpSpPr>
          <p:nvPr userDrawn="1"/>
        </p:nvGrpSpPr>
        <p:grpSpPr bwMode="auto">
          <a:xfrm>
            <a:off x="-2914956" y="1362270"/>
            <a:ext cx="2709333" cy="2211833"/>
            <a:chOff x="6573838" y="3603625"/>
            <a:chExt cx="2032000" cy="2211717"/>
          </a:xfrm>
        </p:grpSpPr>
        <p:sp>
          <p:nvSpPr>
            <p:cNvPr id="19" name="TextBox 12"/>
            <p:cNvSpPr txBox="1">
              <a:spLocks noChangeArrowheads="1"/>
            </p:cNvSpPr>
            <p:nvPr/>
          </p:nvSpPr>
          <p:spPr bwMode="auto">
            <a:xfrm>
              <a:off x="6573838" y="3603625"/>
              <a:ext cx="2032000" cy="1564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1.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Klik på det lille billede-indsættelsesikon i midten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Beskær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SHIFT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-knappen nede, mens der trækkes i billedets hjørner</a:t>
              </a:r>
            </a:p>
          </p:txBody>
        </p:sp>
        <p:grpSp>
          <p:nvGrpSpPr>
            <p:cNvPr id="20" name="Gruppe 1"/>
            <p:cNvGrpSpPr>
              <a:grpSpLocks/>
            </p:cNvGrpSpPr>
            <p:nvPr/>
          </p:nvGrpSpPr>
          <p:grpSpPr bwMode="auto">
            <a:xfrm>
              <a:off x="8227557" y="5472327"/>
              <a:ext cx="331787" cy="343015"/>
              <a:chOff x="8227737" y="5472259"/>
              <a:chExt cx="331631" cy="343667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1265" y="5472375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Rounded Rectangle 25"/>
              <p:cNvSpPr/>
              <p:nvPr/>
            </p:nvSpPr>
            <p:spPr>
              <a:xfrm>
                <a:off x="8227737" y="5472259"/>
                <a:ext cx="209451" cy="171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dirty="0"/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6263" y="4688029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ekstfelt 4"/>
          <p:cNvSpPr txBox="1"/>
          <p:nvPr userDrawn="1"/>
        </p:nvSpPr>
        <p:spPr>
          <a:xfrm>
            <a:off x="1828800" y="207098"/>
            <a:ext cx="3120347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565656"/>
                </a:solidFill>
              </a:rPr>
              <a:t>Region Hovedstaden</a:t>
            </a:r>
          </a:p>
        </p:txBody>
      </p:sp>
    </p:spTree>
    <p:extLst>
      <p:ext uri="{BB962C8B-B14F-4D97-AF65-F5344CB8AC3E}">
        <p14:creationId xmlns:p14="http://schemas.microsoft.com/office/powerpoint/2010/main" val="1976946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t &amp;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24000" y="908720"/>
            <a:ext cx="9455717" cy="1125943"/>
          </a:xfrm>
        </p:spPr>
        <p:txBody>
          <a:bodyPr/>
          <a:lstStyle/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Titel/beskrivelse (Sidehoved/fod)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7" name="Gruppe 16"/>
          <p:cNvGrpSpPr>
            <a:grpSpLocks/>
          </p:cNvGrpSpPr>
          <p:nvPr userDrawn="1"/>
        </p:nvGrpSpPr>
        <p:grpSpPr bwMode="auto">
          <a:xfrm>
            <a:off x="-2914956" y="2328863"/>
            <a:ext cx="2709333" cy="2211833"/>
            <a:chOff x="6573838" y="3603625"/>
            <a:chExt cx="2032000" cy="2211717"/>
          </a:xfrm>
        </p:grpSpPr>
        <p:sp>
          <p:nvSpPr>
            <p:cNvPr id="18" name="TextBox 12"/>
            <p:cNvSpPr txBox="1">
              <a:spLocks noChangeArrowheads="1"/>
            </p:cNvSpPr>
            <p:nvPr/>
          </p:nvSpPr>
          <p:spPr bwMode="auto">
            <a:xfrm>
              <a:off x="6573838" y="3603625"/>
              <a:ext cx="2032000" cy="1564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1.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Klik på det lille billede-indsættelsesikon i midten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Beskær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SHIFT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-knappen nede, mens der trækkes i billedets hjørner</a:t>
              </a:r>
            </a:p>
          </p:txBody>
        </p:sp>
        <p:grpSp>
          <p:nvGrpSpPr>
            <p:cNvPr id="19" name="Gruppe 1"/>
            <p:cNvGrpSpPr>
              <a:grpSpLocks/>
            </p:cNvGrpSpPr>
            <p:nvPr/>
          </p:nvGrpSpPr>
          <p:grpSpPr bwMode="auto">
            <a:xfrm>
              <a:off x="8227557" y="5472327"/>
              <a:ext cx="331787" cy="343015"/>
              <a:chOff x="8227737" y="5472259"/>
              <a:chExt cx="331631" cy="343667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1265" y="5472375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5"/>
              <p:cNvSpPr/>
              <p:nvPr/>
            </p:nvSpPr>
            <p:spPr>
              <a:xfrm>
                <a:off x="8227737" y="5472259"/>
                <a:ext cx="209451" cy="171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dirty="0"/>
              </a:p>
            </p:txBody>
          </p:sp>
        </p:grp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6263" y="4688029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4931362"/>
            <a:ext cx="4423832" cy="55662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8" name="Pladsholder til billede 2"/>
          <p:cNvSpPr>
            <a:spLocks noGrp="1"/>
          </p:cNvSpPr>
          <p:nvPr>
            <p:ph type="pic" sz="quarter" idx="17" hasCustomPrompt="1"/>
          </p:nvPr>
        </p:nvSpPr>
        <p:spPr>
          <a:xfrm>
            <a:off x="1824000" y="2328863"/>
            <a:ext cx="4425600" cy="2476561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4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6518400" y="2327275"/>
            <a:ext cx="4761317" cy="316071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5" name="Pladsholder til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399192"/>
            <a:ext cx="9456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Evt. center/afdeling/enhed skrives her</a:t>
            </a:r>
          </a:p>
        </p:txBody>
      </p:sp>
      <p:sp>
        <p:nvSpPr>
          <p:cNvPr id="16" name="Tekstfelt 4"/>
          <p:cNvSpPr txBox="1"/>
          <p:nvPr userDrawn="1"/>
        </p:nvSpPr>
        <p:spPr>
          <a:xfrm>
            <a:off x="1828800" y="207098"/>
            <a:ext cx="3120347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tx2"/>
                </a:solidFill>
              </a:rPr>
              <a:t>Region Hovedstaden</a:t>
            </a:r>
          </a:p>
        </p:txBody>
      </p:sp>
    </p:spTree>
    <p:extLst>
      <p:ext uri="{BB962C8B-B14F-4D97-AF65-F5344CB8AC3E}">
        <p14:creationId xmlns:p14="http://schemas.microsoft.com/office/powerpoint/2010/main" val="558886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1"/>
            <a:ext cx="911424" cy="2038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0" y="2038351"/>
            <a:ext cx="911424" cy="4819847"/>
          </a:xfrm>
          <a:prstGeom prst="rect">
            <a:avLst/>
          </a:prstGeom>
          <a:solidFill>
            <a:srgbClr val="1F2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828800" y="2708921"/>
            <a:ext cx="9448800" cy="2775893"/>
          </a:xfrm>
        </p:spPr>
        <p:txBody>
          <a:bodyPr anchor="t" anchorCtr="0"/>
          <a:lstStyle>
            <a:lvl1pPr>
              <a:defRPr sz="37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Overskrift 37pt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Titel/beskrivelse (Sidehoved/fod)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4" name="Logo"/>
          <p:cNvGrpSpPr/>
          <p:nvPr userDrawn="1"/>
        </p:nvGrpSpPr>
        <p:grpSpPr>
          <a:xfrm>
            <a:off x="609601" y="1584001"/>
            <a:ext cx="914367" cy="685775"/>
            <a:chOff x="5871397" y="3561347"/>
            <a:chExt cx="2057324" cy="2057324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397" y="3561347"/>
              <a:ext cx="2057324" cy="2057324"/>
            </a:xfrm>
            <a:prstGeom prst="rect">
              <a:avLst/>
            </a:prstGeom>
          </p:spPr>
        </p:pic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992" y="3692094"/>
              <a:ext cx="349250" cy="1784350"/>
            </a:xfrm>
            <a:prstGeom prst="rect">
              <a:avLst/>
            </a:prstGeom>
          </p:spPr>
        </p:pic>
      </p:grpSp>
      <p:sp>
        <p:nvSpPr>
          <p:cNvPr id="17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399192"/>
            <a:ext cx="9456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Evt. center/afdeling/enhed skrives her</a:t>
            </a:r>
          </a:p>
        </p:txBody>
      </p:sp>
      <p:sp>
        <p:nvSpPr>
          <p:cNvPr id="18" name="Tekstfelt 4"/>
          <p:cNvSpPr txBox="1"/>
          <p:nvPr userDrawn="1"/>
        </p:nvSpPr>
        <p:spPr>
          <a:xfrm>
            <a:off x="1828800" y="207098"/>
            <a:ext cx="3120347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51" y="6033288"/>
            <a:ext cx="2718645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63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Titel/beskrivelse (Sidehoved/fod)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399192"/>
            <a:ext cx="9456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Evt. center/afdeling/enhed skrives her</a:t>
            </a:r>
          </a:p>
        </p:txBody>
      </p:sp>
      <p:sp>
        <p:nvSpPr>
          <p:cNvPr id="6" name="Tekstfelt 4"/>
          <p:cNvSpPr txBox="1"/>
          <p:nvPr userDrawn="1"/>
        </p:nvSpPr>
        <p:spPr>
          <a:xfrm>
            <a:off x="1828800" y="207098"/>
            <a:ext cx="3120347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565656"/>
                </a:solidFill>
              </a:rPr>
              <a:t>Region Hovedstaden</a:t>
            </a:r>
          </a:p>
        </p:txBody>
      </p:sp>
    </p:spTree>
    <p:extLst>
      <p:ext uri="{BB962C8B-B14F-4D97-AF65-F5344CB8AC3E}">
        <p14:creationId xmlns:p14="http://schemas.microsoft.com/office/powerpoint/2010/main" val="33846789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815414" y="0"/>
            <a:ext cx="1137600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9" name="Rektangel 8"/>
          <p:cNvSpPr/>
          <p:nvPr userDrawn="1"/>
        </p:nvSpPr>
        <p:spPr>
          <a:xfrm>
            <a:off x="11280000" y="1"/>
            <a:ext cx="91142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0" y="1"/>
            <a:ext cx="911424" cy="6858197"/>
          </a:xfrm>
          <a:prstGeom prst="rect">
            <a:avLst/>
          </a:prstGeom>
          <a:solidFill>
            <a:srgbClr val="1F2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28800" y="1016733"/>
            <a:ext cx="9448800" cy="1312131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824001" y="2585610"/>
            <a:ext cx="3994148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1824001" y="3490922"/>
            <a:ext cx="3994148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6206354" y="2584800"/>
            <a:ext cx="3994148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9" name="Pladsholder til tekst5"/>
          <p:cNvSpPr>
            <a:spLocks noGrp="1"/>
          </p:cNvSpPr>
          <p:nvPr>
            <p:ph type="body" sz="quarter" idx="18" hasCustomPrompt="1"/>
          </p:nvPr>
        </p:nvSpPr>
        <p:spPr>
          <a:xfrm>
            <a:off x="6206354" y="3492000"/>
            <a:ext cx="3994148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Titel/beskrivelse (Sidehoved/fod)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4" name="Logo"/>
          <p:cNvGrpSpPr/>
          <p:nvPr userDrawn="1"/>
        </p:nvGrpSpPr>
        <p:grpSpPr>
          <a:xfrm>
            <a:off x="609601" y="4806976"/>
            <a:ext cx="914367" cy="685775"/>
            <a:chOff x="5871397" y="3561347"/>
            <a:chExt cx="2057324" cy="2057324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397" y="3561347"/>
              <a:ext cx="2057324" cy="2057324"/>
            </a:xfrm>
            <a:prstGeom prst="rect">
              <a:avLst/>
            </a:prstGeom>
          </p:spPr>
        </p:pic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992" y="3692094"/>
              <a:ext cx="349250" cy="1784350"/>
            </a:xfrm>
            <a:prstGeom prst="rect">
              <a:avLst/>
            </a:prstGeom>
          </p:spPr>
        </p:pic>
      </p:grpSp>
      <p:sp>
        <p:nvSpPr>
          <p:cNvPr id="20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399192"/>
            <a:ext cx="9456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Evt. center/afdeling/enhed skrives her</a:t>
            </a:r>
          </a:p>
        </p:txBody>
      </p:sp>
      <p:sp>
        <p:nvSpPr>
          <p:cNvPr id="21" name="Tekstfelt 4"/>
          <p:cNvSpPr txBox="1"/>
          <p:nvPr userDrawn="1"/>
        </p:nvSpPr>
        <p:spPr>
          <a:xfrm>
            <a:off x="1828800" y="207098"/>
            <a:ext cx="3120347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bg1"/>
                </a:solidFill>
              </a:rPr>
              <a:t>Region Hovedstaden</a:t>
            </a:r>
          </a:p>
        </p:txBody>
      </p:sp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51" y="6033288"/>
            <a:ext cx="2718647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93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5235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367999" y="1989139"/>
            <a:ext cx="10136614" cy="3498850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text" descr="{&quot;templafy&quot;:{&quot;id&quot;:&quot;6ea01be2-397e-432c-9807-fa13adb1f897&quot;}}" title="UserProfile.Office.Virksomhed_{{DocumentLanguage}}">
            <a:extLst>
              <a:ext uri="{FF2B5EF4-FFF2-40B4-BE49-F238E27FC236}">
                <a16:creationId xmlns:a16="http://schemas.microsoft.com/office/drawing/2014/main" id="{591555D6-BB2E-43A6-8859-28C59425DBF4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7" name="text" descr="{&quot;templafy&quot;:{&quot;id&quot;:&quot;cf4649b7-6ba4-4801-a1a2-9b2cc1858999&quot;}}" hidden="1" title="UserProfile.CenterFreeText">
            <a:extLst>
              <a:ext uri="{FF2B5EF4-FFF2-40B4-BE49-F238E27FC236}">
                <a16:creationId xmlns:a16="http://schemas.microsoft.com/office/drawing/2014/main" id="{E53FC353-2F0F-4922-821A-1A51D53892CD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8" name="text" descr="{&quot;templafy&quot;:{&quot;id&quot;:&quot;5760ef5e-4c25-469b-810e-8f8e3a74a207&quot;}}" title="UserProfile.Centers.Center_{{DocumentLanguage}}">
            <a:extLst>
              <a:ext uri="{FF2B5EF4-FFF2-40B4-BE49-F238E27FC236}">
                <a16:creationId xmlns:a16="http://schemas.microsoft.com/office/drawing/2014/main" id="{867010F9-A7D3-4A5E-BC65-021A3528870A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Regional Udvikling</a:t>
            </a:r>
          </a:p>
        </p:txBody>
      </p:sp>
      <p:sp>
        <p:nvSpPr>
          <p:cNvPr id="9" name="text" descr="{&quot;templafy&quot;:{&quot;id&quot;:&quot;d1cbbdcd-7dfa-46e1-b75b-74ce70331dff&quot;}}" title="Form.PresentationTitle">
            <a:extLst>
              <a:ext uri="{FF2B5EF4-FFF2-40B4-BE49-F238E27FC236}">
                <a16:creationId xmlns:a16="http://schemas.microsoft.com/office/drawing/2014/main" id="{53BDA2D0-B22F-42B1-A4C9-3F000756EB91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431985340" name="image" descr="{&quot;templafy&quot;:{&quot;id&quot;:&quot;b19778a9-5868-4c2d-af20-9f4a0a76b98b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037652595" name="image" descr="{&quot;templafy&quot;:{&quot;id&quot;:&quot;9665f8ab-94e2-4331-b4fe-cb424287debe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7" name="Region">
            <a:extLst>
              <a:ext uri="{FF2B5EF4-FFF2-40B4-BE49-F238E27FC236}">
                <a16:creationId xmlns:a16="http://schemas.microsoft.com/office/drawing/2014/main" id="{30058ECB-B484-48BD-9049-4B17351B1E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501776542" name="image" descr="{&quot;templafy&quot;:{&quot;id&quot;:&quot;f7bd38e1-0c9e-4a13-a888-bf78394e59e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368928243" name="image" descr="{&quot;templafy&quot;:{&quot;id&quot;:&quot;e8547e08-e8e1-464d-a35c-a7c0bb772696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121711952" name="image" descr="{&quot;templafy&quot;:{&quot;id&quot;:&quot;3a1f7df5-f58b-4176-a008-e792ec6e26bb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2" name="text" descr="{&quot;templafy&quot;:{&quot;id&quot;:&quot;612d4600-14b7-442e-81e4-2869974c8791&quot;}}" hidden="1" title="UserProfile.Name">
            <a:extLst>
              <a:ext uri="{FF2B5EF4-FFF2-40B4-BE49-F238E27FC236}">
                <a16:creationId xmlns:a16="http://schemas.microsoft.com/office/drawing/2014/main" id="{2436B9E0-97E8-428C-B474-A1B8FBC4D03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Henriette Kerrn-Jespersen</a:t>
            </a:r>
          </a:p>
        </p:txBody>
      </p:sp>
      <p:sp>
        <p:nvSpPr>
          <p:cNvPr id="23" name="text" descr="{&quot;templafy&quot;:{&quot;id&quot;:&quot;e10dfa82-f51a-4d8b-92df-ad4be9eedf9c&quot;}}" title="Form.Manuel_dato">
            <a:extLst>
              <a:ext uri="{FF2B5EF4-FFF2-40B4-BE49-F238E27FC236}">
                <a16:creationId xmlns:a16="http://schemas.microsoft.com/office/drawing/2014/main" id="{D852104B-31C3-45BB-B8A2-2EFD81BDA39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23 april 2021</a:t>
            </a:r>
          </a:p>
        </p:txBody>
      </p:sp>
      <p:pic>
        <p:nvPicPr>
          <p:cNvPr id="2090781059" name="image" descr="{&quot;templafy&quot;:{&quot;id&quot;:&quot;366697ed-925a-4f5c-b4cd-bb34b40b47d1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D_PresentationTitle">
            <a:extLst>
              <a:ext uri="{FF2B5EF4-FFF2-40B4-BE49-F238E27FC236}">
                <a16:creationId xmlns:a16="http://schemas.microsoft.com/office/drawing/2014/main" id="{B1DAA5DF-5AA7-49EC-ACBF-10E8A19712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617" y="409474"/>
            <a:ext cx="9774384" cy="681390"/>
          </a:xfrm>
        </p:spPr>
        <p:txBody>
          <a:bodyPr tIns="0" anchor="t" anchorCtr="0"/>
          <a:lstStyle>
            <a:lvl1pPr>
              <a:defRPr sz="4799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/>
          </a:p>
        </p:txBody>
      </p:sp>
      <p:sp>
        <p:nvSpPr>
          <p:cNvPr id="19" name="FLD_PresentationTitle_2">
            <a:extLst>
              <a:ext uri="{FF2B5EF4-FFF2-40B4-BE49-F238E27FC236}">
                <a16:creationId xmlns:a16="http://schemas.microsoft.com/office/drawing/2014/main" id="{5B27253C-39D7-4448-BD0F-A9FC3677BCBD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616" y="1139480"/>
            <a:ext cx="9773924" cy="125427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799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endParaRPr/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618" y="5018936"/>
            <a:ext cx="8137938" cy="1084011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8620" y="6283328"/>
            <a:ext cx="48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C6EA742-E999-426B-9F1C-33524D47A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591" y="6280502"/>
            <a:ext cx="6515949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09BA1C59-AB8D-4ACE-A4C9-3A97AB0B8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B368B35-1A95-4DB8-9489-9493B9DFE5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617" y="6158174"/>
            <a:ext cx="2826826" cy="25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52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noFill/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618" y="409474"/>
            <a:ext cx="9773923" cy="681390"/>
          </a:xfrm>
        </p:spPr>
        <p:txBody>
          <a:bodyPr tIns="0" anchor="t" anchorCtr="0"/>
          <a:lstStyle>
            <a:lvl1pPr>
              <a:defRPr sz="4799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/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617" y="1139480"/>
            <a:ext cx="9773463" cy="125427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799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endParaRPr/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618" y="5018936"/>
            <a:ext cx="8137938" cy="1084011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Footer Placeholder 4" hidden="1">
            <a:extLst>
              <a:ext uri="{FF2B5EF4-FFF2-40B4-BE49-F238E27FC236}">
                <a16:creationId xmlns:a16="http://schemas.microsoft.com/office/drawing/2014/main" id="{32F99A81-D9A2-4F30-8989-49FBFDFFB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r>
              <a:rPr lang="da-DK"/>
              <a:t>Titel/beskrivelse (Sidehoved/fod)</a:t>
            </a:r>
            <a:endParaRPr lang="en-DK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4677BC5A-C865-45E8-BEA2-32CF74611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r>
              <a:rPr lang="da-DK"/>
              <a:t>Navn (Sidehoved/fod)</a:t>
            </a:r>
            <a:endParaRPr lang="en-D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BCB23DC-9A5C-4856-B9D3-C9BA6C166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617" y="6158174"/>
            <a:ext cx="2826368" cy="25554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6768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solidFill>
            <a:srgbClr val="F6F6F4"/>
          </a:solidFill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617" y="409474"/>
            <a:ext cx="9774382" cy="681390"/>
          </a:xfrm>
        </p:spPr>
        <p:txBody>
          <a:bodyPr tIns="0" anchor="t" anchorCtr="0"/>
          <a:lstStyle>
            <a:lvl1pPr>
              <a:defRPr sz="4799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endParaRPr/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617" y="1139480"/>
            <a:ext cx="9773922" cy="125427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799" b="1" cap="all" spc="-150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/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618" y="5018936"/>
            <a:ext cx="8137938" cy="1084011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Slide Number Placeholder 5" hidden="1">
            <a:extLst>
              <a:ext uri="{FF2B5EF4-FFF2-40B4-BE49-F238E27FC236}">
                <a16:creationId xmlns:a16="http://schemas.microsoft.com/office/drawing/2014/main" id="{F31626DF-C504-456C-BABA-F9E112AEA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Footer Placeholder 4" hidden="1">
            <a:extLst>
              <a:ext uri="{FF2B5EF4-FFF2-40B4-BE49-F238E27FC236}">
                <a16:creationId xmlns:a16="http://schemas.microsoft.com/office/drawing/2014/main" id="{148EA343-9CD9-4A35-8E70-A9FAF3855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r>
              <a:rPr lang="da-DK"/>
              <a:t>Titel/beskrivelse (Sidehoved/fod)</a:t>
            </a:r>
            <a:endParaRPr lang="en-DK" dirty="0"/>
          </a:p>
        </p:txBody>
      </p:sp>
      <p:sp>
        <p:nvSpPr>
          <p:cNvPr id="23" name="Date_DateCustomA" hidden="1">
            <a:extLst>
              <a:ext uri="{FF2B5EF4-FFF2-40B4-BE49-F238E27FC236}">
                <a16:creationId xmlns:a16="http://schemas.microsoft.com/office/drawing/2014/main" id="{D46E539C-AF02-4268-B134-91B646ABB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r>
              <a:rPr lang="da-DK"/>
              <a:t>Navn (Sidehoved/fod)</a:t>
            </a:r>
            <a:endParaRPr lang="en-D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B71DD6B-2BD1-40F7-8209-3A56F24448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617" y="6158174"/>
            <a:ext cx="2826368" cy="25554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7404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05C9348-6845-4A4F-958A-4A052BC8E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18" y="452438"/>
            <a:ext cx="7330441" cy="5254627"/>
          </a:xfrm>
        </p:spPr>
        <p:txBody>
          <a:bodyPr/>
          <a:lstStyle>
            <a:lvl1pPr>
              <a:defRPr sz="4799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9783461-93EA-4162-AC89-71558EC415F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617" y="6158174"/>
            <a:ext cx="1219359" cy="25711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EE38BD6-B0DE-4974-8C0E-549D4DF8A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4F117C74-452F-4005-AE59-9EDC236F0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6370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C666208A-F4F9-4299-9F9F-6881C4C0856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18" y="452438"/>
            <a:ext cx="4886960" cy="52546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617" y="6158174"/>
            <a:ext cx="1219359" cy="25711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AE25691-DC33-4C04-AF2A-3DEFF887B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F99201D3-72C4-4206-8970-FC1ACB025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0057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1C52AC6E-7F31-46F0-897C-8CA895D525E5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2A0CAF9-565B-4643-8539-61D9B882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8" y="453495"/>
            <a:ext cx="10590002" cy="7486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6618B-DF84-4E96-B2FD-7B59D5717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618" y="1633160"/>
            <a:ext cx="10590003" cy="4086866"/>
          </a:xfrm>
        </p:spPr>
        <p:txBody>
          <a:bodyPr/>
          <a:lstStyle>
            <a:lvl1pPr marL="361878" indent="-361878">
              <a:buFont typeface="+mj-lt"/>
              <a:buAutoNum type="arabicPeriod"/>
              <a:defRPr sz="1400" b="1" cap="all" baseline="0">
                <a:solidFill>
                  <a:schemeClr val="bg1"/>
                </a:solidFill>
              </a:defRPr>
            </a:lvl1pPr>
            <a:lvl2pPr marL="626938" indent="-265060">
              <a:defRPr sz="1400" b="1" cap="all" baseline="0">
                <a:solidFill>
                  <a:schemeClr val="bg1"/>
                </a:solidFill>
              </a:defRPr>
            </a:lvl2pPr>
            <a:lvl3pPr>
              <a:defRPr b="1" cap="all" baseline="0">
                <a:solidFill>
                  <a:schemeClr val="bg1"/>
                </a:solidFill>
              </a:defRPr>
            </a:lvl3pPr>
            <a:lvl4pPr>
              <a:defRPr b="1" cap="all" baseline="0">
                <a:solidFill>
                  <a:schemeClr val="bg1"/>
                </a:solidFill>
              </a:defRPr>
            </a:lvl4pPr>
            <a:lvl5pPr>
              <a:defRPr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617" y="6158174"/>
            <a:ext cx="1219359" cy="25711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023EA8A-7243-49C8-8C39-DC7F2EDAB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0BFC8F03-4431-41CF-AF1F-ECDA54529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286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DBAD0C-7FB6-4652-87AA-A678753B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8" y="453495"/>
            <a:ext cx="10590002" cy="74862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617" y="1644652"/>
            <a:ext cx="10590003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0F6B-AA6E-4B16-90F1-26987BBE9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FDCD1E09-F97D-49B0-8DE9-0E701EFB5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97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4886961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478155-5C9E-4D4A-AA75-125DF35A1CB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00071" y="1644651"/>
            <a:ext cx="4888549" cy="4062413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842E0E-6D91-4141-882C-6C91050C6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C64885CE-5A72-464C-A675-4AEA666E3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621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4072467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35335C1-5736-449E-B5A3-80EF8EFB92D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85578" y="1644651"/>
            <a:ext cx="5703042" cy="4062413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85281A-363B-4F1C-8128-EA4AF5256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B0E6362C-AD60-4A3E-B1BD-8ACCD0B3D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110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7" y="1644652"/>
            <a:ext cx="5701454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14EC495-A6B9-4C60-A011-7047269C9CE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14565" y="1644651"/>
            <a:ext cx="4074055" cy="4062413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0EC9E1-A6E7-4EDC-A604-820C98771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73643761-53E5-4729-8F9C-AC57323CE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06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Navn (Sidehoved/fod)</a:t>
            </a:r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Titel/beskrivelse (Sidehoved/fod)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938114828" name="image" descr="{&quot;templafy&quot;:{&quot;id&quot;:&quot;d0f824d4-b417-4ad2-9364-0f1d0a458f15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6" name="text" descr="{&quot;templafy&quot;:{&quot;id&quot;:&quot;616ad2a3-7f86-4aa4-8ee6-2bec7d7644c4&quot;}}" title="UserProfile.Office.Virksomhed_{{DocumentLanguage}}">
            <a:extLst>
              <a:ext uri="{FF2B5EF4-FFF2-40B4-BE49-F238E27FC236}">
                <a16:creationId xmlns:a16="http://schemas.microsoft.com/office/drawing/2014/main" id="{FEADB208-04FC-4883-BFF3-8853B2AEB238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tx1"/>
                </a:solidFill>
              </a:rPr>
              <a:t>Region Hovedstaden</a:t>
            </a:r>
          </a:p>
        </p:txBody>
      </p:sp>
      <p:sp>
        <p:nvSpPr>
          <p:cNvPr id="17" name="text" descr="{&quot;templafy&quot;:{&quot;id&quot;:&quot;047b6752-51fb-43bd-b93f-0266d6f96679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9" name="text" descr="{&quot;templafy&quot;:{&quot;id&quot;:&quot;734ced09-416f-4ded-aea1-e80d9062710e&quot;}}" title="UserProfile.Centers.Center_{{DocumentLanguage}}">
            <a:extLst>
              <a:ext uri="{FF2B5EF4-FFF2-40B4-BE49-F238E27FC236}">
                <a16:creationId xmlns:a16="http://schemas.microsoft.com/office/drawing/2014/main" id="{54DF22DF-2E32-46BB-9E30-FD81DB7AE5E3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Regional Udvikling</a:t>
            </a:r>
          </a:p>
        </p:txBody>
      </p:sp>
      <p:sp>
        <p:nvSpPr>
          <p:cNvPr id="22" name="text" descr="{&quot;templafy&quot;:{&quot;id&quot;:&quot;78771a69-a368-4c3d-80ed-067dc76b0c81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pic>
        <p:nvPicPr>
          <p:cNvPr id="1218703242" name="image" descr="{&quot;templafy&quot;:{&quot;id&quot;:&quot;124491f5-2bd3-4711-a9eb-65664c897fb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969819098" name="image" descr="{&quot;templafy&quot;:{&quot;id&quot;:&quot;168523b0-3eac-4455-b772-49a485169e6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9" name="text" descr="{&quot;templafy&quot;:{&quot;id&quot;:&quot;9b08fe25-a2b8-427d-9af8-d42aa7854178&quot;}}" hidden="1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Henriette Kerrn-Jespersen</a:t>
            </a:r>
          </a:p>
        </p:txBody>
      </p:sp>
      <p:sp>
        <p:nvSpPr>
          <p:cNvPr id="30" name="text" descr="{&quot;templafy&quot;:{&quot;id&quot;:&quot;201f339a-5033-47a1-bb6d-9c44413a9895&quot;}}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23 april 2021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CDE8568A-4FC6-4FE8-AD56-00B607247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1" name="Pladsholder til indhold 2">
            <a:extLst>
              <a:ext uri="{FF2B5EF4-FFF2-40B4-BE49-F238E27FC236}">
                <a16:creationId xmlns:a16="http://schemas.microsoft.com/office/drawing/2014/main" id="{EAC797D0-A118-439F-BE17-E714D7DBF2E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7999" y="1989139"/>
            <a:ext cx="10136614" cy="4202862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425274071" name="image" descr="{&quot;templafy&quot;:{&quot;id&quot;:&quot;2cc47fd9-f3d8-4383-af21-5ad4c51f873e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1378931650" name="image" descr="{&quot;templafy&quot;:{&quot;id&quot;:&quot;d9e0db14-efe4-4100-8787-1d990c20fb56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34" name="Region">
            <a:extLst>
              <a:ext uri="{FF2B5EF4-FFF2-40B4-BE49-F238E27FC236}">
                <a16:creationId xmlns:a16="http://schemas.microsoft.com/office/drawing/2014/main" id="{C100A8B8-EE9B-41DE-A673-383B769566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829992623" name="image" descr="{&quot;templafy&quot;:{&quot;id&quot;:&quot;5d3d5790-e15e-4270-8ad5-ad64c8fe90c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69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8959428" cy="748627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617" y="1644652"/>
            <a:ext cx="10590003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FB39600-48A6-438C-ACEE-E7C3FBF9C3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2539" y="452439"/>
            <a:ext cx="801068" cy="800779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DE7E55-1B3D-4B43-B1B5-DE5E4FAB9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F5D459F2-4C14-4DC3-8A9D-B1E9DF21E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173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7" y="1644652"/>
            <a:ext cx="8959428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2538" y="1644652"/>
            <a:ext cx="818272" cy="817976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1502FD-B05E-464F-8932-42D027579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AA65EC4C-43E8-483C-B54B-30D5535BB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5814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llustrati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7" y="1644652"/>
            <a:ext cx="6515948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9058" y="1644653"/>
            <a:ext cx="3259562" cy="3239941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97A6BE-821A-4BF5-AFE7-9A048351C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815BEB-2C63-4CBF-9795-6F1502266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6276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 illustrati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7" y="1644652"/>
            <a:ext cx="5701454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6587FC-F18B-4FBE-8CD2-663B9BA8C7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4566" y="1644268"/>
            <a:ext cx="4074055" cy="40627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89233D-8149-4491-95B2-DE11051C8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D2C9554E-F561-4DDA-B278-92702108D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4338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7330441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007D2D-A158-459C-BE2E-0A1D348DA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3552" y="1644390"/>
            <a:ext cx="2445069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799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1950" indent="-25195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09" indent="-271409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09" indent="-271409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09" indent="-271409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09" indent="-271409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12,3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9C5C721-7970-4C21-B42B-33753616C1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3552" y="4991259"/>
            <a:ext cx="2445068" cy="715807"/>
          </a:xfrm>
        </p:spPr>
        <p:txBody>
          <a:bodyPr lIns="0" anchor="b" anchorCtr="0"/>
          <a:lstStyle>
            <a:lvl1pPr marL="228554" indent="-228554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7D61A51-31AF-4082-AFF9-2D4AE9DB7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19" name="Date_DateCustomA">
            <a:extLst>
              <a:ext uri="{FF2B5EF4-FFF2-40B4-BE49-F238E27FC236}">
                <a16:creationId xmlns:a16="http://schemas.microsoft.com/office/drawing/2014/main" id="{8BB7FA2D-0C66-4D42-8CC8-567BD9581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C82E2D-806D-46E0-B0E8-3140C635BF52}"/>
              </a:ext>
            </a:extLst>
          </p:cNvPr>
          <p:cNvGrpSpPr/>
          <p:nvPr userDrawn="1"/>
        </p:nvGrpSpPr>
        <p:grpSpPr>
          <a:xfrm>
            <a:off x="-1980751" y="3537801"/>
            <a:ext cx="1797025" cy="2906915"/>
            <a:chOff x="12403271" y="-1"/>
            <a:chExt cx="1796791" cy="290758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45DDD79-EF32-4D55-BFF7-4493E100A5E6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239186EA-A2F5-40FE-96BE-7A005466F390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C189D14-405B-4CB3-BD83-FC2B67916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468199-2E51-414B-B704-8450D9A01A5A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697" marR="0" indent="-25395" algn="l" defTabSz="457109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2A8D8E8-8E9F-4F21-9BE3-C6ADC77F13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7890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fac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4072466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9CAE46-C6D8-48BD-A372-1CDE93E9CC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5579" y="1644390"/>
            <a:ext cx="2443479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799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1950" indent="-25195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09" indent="-271409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09" indent="-271409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09" indent="-271409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09" indent="-271409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7908BB7-3AA9-46B8-9F51-F98F86B5DB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3552" y="1644390"/>
            <a:ext cx="2445068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799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1950" indent="-25195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09" indent="-271409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09" indent="-271409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09" indent="-271409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09" indent="-271409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E9B38D5-AD3D-4AE8-88F2-0F9D25BB3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1AC23FC6-140A-4E04-B1F9-995F52FC8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DE65F3D-867D-4720-B640-AD8BEFE6BDBD}"/>
              </a:ext>
            </a:extLst>
          </p:cNvPr>
          <p:cNvGrpSpPr/>
          <p:nvPr userDrawn="1"/>
        </p:nvGrpSpPr>
        <p:grpSpPr>
          <a:xfrm>
            <a:off x="-1980751" y="3537801"/>
            <a:ext cx="1797025" cy="2906915"/>
            <a:chOff x="12403271" y="-1"/>
            <a:chExt cx="1796791" cy="290758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0EBF3F7-7692-49DE-BA03-8609B414980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72EF8641-3657-460A-BCBD-0A163AD1D611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A841A2B-B5F9-4383-A6A7-55674A820D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4B2604-FF68-4FDE-8031-DCE061DB6F90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697" marR="0" indent="-25395" algn="l" defTabSz="457109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A55467E-EB6D-4CFD-BEC6-9FB14EC1B7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96697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8" y="453495"/>
            <a:ext cx="10590002" cy="748627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6592" y="1644652"/>
            <a:ext cx="7332028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44D76E6-1904-4038-80C4-8BC46CEBB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18" y="1644390"/>
            <a:ext cx="2443480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799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1950" indent="-25195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09" indent="-271409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09" indent="-271409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09" indent="-271409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09" indent="-271409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CAB1BFF-44E8-48FF-AF80-4144B6650A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618" y="4991259"/>
            <a:ext cx="2443479" cy="715807"/>
          </a:xfrm>
        </p:spPr>
        <p:txBody>
          <a:bodyPr lIns="0" anchor="b" anchorCtr="0"/>
          <a:lstStyle>
            <a:lvl1pPr marL="228554" indent="-228554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B98BEF1-8B24-44DD-B00E-B069E4D5C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29" name="Date_DateCustomA">
            <a:extLst>
              <a:ext uri="{FF2B5EF4-FFF2-40B4-BE49-F238E27FC236}">
                <a16:creationId xmlns:a16="http://schemas.microsoft.com/office/drawing/2014/main" id="{5AF2CA37-37E6-4F35-A8D3-13E15E825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6A61BCB-49A6-474A-82B8-40276EC6C33D}"/>
              </a:ext>
            </a:extLst>
          </p:cNvPr>
          <p:cNvGrpSpPr/>
          <p:nvPr userDrawn="1"/>
        </p:nvGrpSpPr>
        <p:grpSpPr>
          <a:xfrm>
            <a:off x="-1980751" y="3537801"/>
            <a:ext cx="1797025" cy="2906915"/>
            <a:chOff x="12403271" y="-1"/>
            <a:chExt cx="1796791" cy="290758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AF97C95-5A79-45E7-9530-F9A46AA22D89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D209A8A-962B-455F-B5B7-DEFAFCACE69F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E3222B93-F902-4FED-93E5-19C0DFD529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10F9C08-7E5C-4990-AF3B-4CE557CDC0C2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697" marR="0" indent="-25395" algn="l" defTabSz="457109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913D42B-7703-403F-A162-A87093BA13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8543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6556C8-A731-4240-9800-194A4F70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8" y="452438"/>
            <a:ext cx="4072466" cy="74862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30FD33-AB9C-4A88-9BBB-1E385B91358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8618" y="1644652"/>
            <a:ext cx="4072467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C52035C-C8B1-4C44-976C-626BFFA779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5578" y="5388899"/>
            <a:ext cx="570304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5578" y="536905"/>
            <a:ext cx="5703042" cy="485199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DC368E-8BDB-41BB-B406-A3B0A2566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6531AD21-BE76-4592-909B-A3B963868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3445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CDE71F-8FC2-4DE4-9423-EE571434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2443480" cy="74862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2443480" cy="4061090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6592" y="5388899"/>
            <a:ext cx="7332029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56592" y="536905"/>
            <a:ext cx="7332029" cy="485199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D9B79D-FD5C-45BD-97EA-6B24E7C00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E666E0-9E5A-4A77-8B2D-91C35C227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9990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8" y="452438"/>
            <a:ext cx="10590003" cy="748627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5580" y="1644652"/>
            <a:ext cx="5703041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4072467" cy="4062413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85A6CB6-503A-43E4-95E9-49CCA6BE0A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5578" y="5388899"/>
            <a:ext cx="570304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BE177DB-3D97-4178-B41E-C5E88E6EF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A29EE775-E260-4614-9C8B-28623B33C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54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871200"/>
            <a:ext cx="10137775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366837" y="1989139"/>
            <a:ext cx="4924425" cy="349885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500776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68D8D5A-0B9B-4749-A27C-B61865A9F4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/>
              <a:t>Navn (Sidehoved/fod)</a:t>
            </a:r>
            <a:endParaRPr lang="da-DK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BD7D929E-55A9-404B-AB63-7056C83E8F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Titel/beskrivelse (Sidehoved/fod)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409F8F-FD32-4C43-B004-D50DBD62F8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" descr="{&quot;templafy&quot;:{&quot;id&quot;:&quot;94b57946-e74e-4552-8c2f-98c87fe1e365&quot;}}" title="UserProfile.Office.Virksomhed_{{DocumentLanguage}}">
            <a:extLst>
              <a:ext uri="{FF2B5EF4-FFF2-40B4-BE49-F238E27FC236}">
                <a16:creationId xmlns:a16="http://schemas.microsoft.com/office/drawing/2014/main" id="{378BF857-31E9-400F-B9EC-F6C9240631E1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11" name="text" descr="{&quot;templafy&quot;:{&quot;id&quot;:&quot;9c616f27-332a-4b4a-b2d5-40fecb02a7d0&quot;}}" hidden="1" title="UserProfile.CenterFreeText">
            <a:extLst>
              <a:ext uri="{FF2B5EF4-FFF2-40B4-BE49-F238E27FC236}">
                <a16:creationId xmlns:a16="http://schemas.microsoft.com/office/drawing/2014/main" id="{77896589-C225-45A9-9215-F9AD1222BC9E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2" name="text" descr="{&quot;templafy&quot;:{&quot;id&quot;:&quot;04a88ac1-5f00-442c-91e8-2d6dacc09ef1&quot;}}" title="UserProfile.Centers.Center_{{DocumentLanguage}}">
            <a:extLst>
              <a:ext uri="{FF2B5EF4-FFF2-40B4-BE49-F238E27FC236}">
                <a16:creationId xmlns:a16="http://schemas.microsoft.com/office/drawing/2014/main" id="{070629F2-536E-43DB-A618-FC0BE464A8B6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Regional Udvikling</a:t>
            </a:r>
          </a:p>
        </p:txBody>
      </p:sp>
      <p:sp>
        <p:nvSpPr>
          <p:cNvPr id="13" name="text" descr="{&quot;templafy&quot;:{&quot;id&quot;:&quot;ce50697b-536b-4b44-ac84-f7307fef2d9d&quot;}}" title="Form.PresentationTitle">
            <a:extLst>
              <a:ext uri="{FF2B5EF4-FFF2-40B4-BE49-F238E27FC236}">
                <a16:creationId xmlns:a16="http://schemas.microsoft.com/office/drawing/2014/main" id="{7A43BAE4-F51C-489D-91E6-EDE93BB05E1E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757721785" name="image" descr="{&quot;templafy&quot;:{&quot;id&quot;:&quot;ad09d3cb-8686-4c7f-aa0e-09ae11d05b6b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377762661" name="image" descr="{&quot;templafy&quot;:{&quot;id&quot;:&quot;9fe0412b-6453-42ed-a271-cc1eb65f3bd8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1" name="Region">
            <a:extLst>
              <a:ext uri="{FF2B5EF4-FFF2-40B4-BE49-F238E27FC236}">
                <a16:creationId xmlns:a16="http://schemas.microsoft.com/office/drawing/2014/main" id="{518A4D16-3C1E-41DA-AF00-CB8F5B0BFE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685221946" name="image" descr="{&quot;templafy&quot;:{&quot;id&quot;:&quot;4d97fd3c-dad7-4e59-b624-a3e6aebbc17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853664854" name="image" descr="{&quot;templafy&quot;:{&quot;id&quot;:&quot;85f69a43-5c05-4daa-8ad6-759f7c4827d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670265496" name="image" descr="{&quot;templafy&quot;:{&quot;id&quot;:&quot;7fa764ce-2315-441a-b67e-583053b4315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6" name="text" descr="{&quot;templafy&quot;:{&quot;id&quot;:&quot;23c0ec4a-a960-4a3c-bad6-149b40cae7cc&quot;}}" hidden="1" title="UserProfile.Name">
            <a:extLst>
              <a:ext uri="{FF2B5EF4-FFF2-40B4-BE49-F238E27FC236}">
                <a16:creationId xmlns:a16="http://schemas.microsoft.com/office/drawing/2014/main" id="{6B0C741D-8435-4AB2-B2D8-0B88BF717232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Henriette Kerrn-Jespersen</a:t>
            </a:r>
          </a:p>
        </p:txBody>
      </p:sp>
      <p:sp>
        <p:nvSpPr>
          <p:cNvPr id="27" name="text" descr="{&quot;templafy&quot;:{&quot;id&quot;:&quot;e0884793-208a-4f79-aa05-5445b03cc0e1&quot;}}" title="Form.Manuel_dato">
            <a:extLst>
              <a:ext uri="{FF2B5EF4-FFF2-40B4-BE49-F238E27FC236}">
                <a16:creationId xmlns:a16="http://schemas.microsoft.com/office/drawing/2014/main" id="{6FE2C55A-F3A3-4C26-9E35-9687C243706A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23 april 2021</a:t>
            </a:r>
          </a:p>
        </p:txBody>
      </p:sp>
      <p:pic>
        <p:nvPicPr>
          <p:cNvPr id="362805563" name="image" descr="{&quot;templafy&quot;:{&quot;id&quot;:&quot;c203680e-963d-41b0-ac5a-d13fdc8f33b8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73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2443480" cy="3744247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0A7420-B42B-4A1E-801C-58F73E98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94D7C6-6298-49CF-9E54-6442A65BE7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56592" y="1644652"/>
            <a:ext cx="7332029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6C9629C-CF41-41C8-B234-06D2B62B58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029" y="5388899"/>
            <a:ext cx="2445068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2ED723-2034-4873-8F5F-84CD3DF06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70AABF26-1E97-4163-9AEB-8A08056A2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4339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536905"/>
            <a:ext cx="10590002" cy="4851993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110" y="906489"/>
            <a:ext cx="3257974" cy="2157549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029" y="5388899"/>
            <a:ext cx="1059159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0854D9-4A7F-43DD-ADEE-729ECE38A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3B009AD-71AF-4311-AB8D-836DCA374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4449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48E567-47F5-4B08-99D6-069385EC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3950CBF-72E1-4385-99DA-211C9A719C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7029" y="5387834"/>
            <a:ext cx="4074055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561B5-A7F3-463C-BD8C-C2813F3D37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5578" y="5387835"/>
            <a:ext cx="5703042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618" y="1644652"/>
            <a:ext cx="4072467" cy="3743181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5578" y="1644652"/>
            <a:ext cx="5703042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F701B6-51A4-429E-BAE7-303D346C1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AF6FCEB8-934A-4A77-A838-C33FC03CC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1253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8" y="452438"/>
            <a:ext cx="10590002" cy="748627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8144935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618" y="5387835"/>
            <a:ext cx="8144935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9424118-58CD-42CA-86D2-8D172442E46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8046" y="1644652"/>
            <a:ext cx="1630575" cy="3744248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5AEC6E4-C3EF-4192-856D-9039F171C4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58046" y="5387835"/>
            <a:ext cx="1630575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5D31929-EC68-4BA9-818F-D9E7F4391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14" name="Date_DateCustomA">
            <a:extLst>
              <a:ext uri="{FF2B5EF4-FFF2-40B4-BE49-F238E27FC236}">
                <a16:creationId xmlns:a16="http://schemas.microsoft.com/office/drawing/2014/main" id="{F7836BF7-FD55-405A-874B-61C805C2E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8303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AD88E7-3B12-4449-81F1-3C8219EE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618" y="5387835"/>
            <a:ext cx="3257974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7D20742-1518-4D1C-84E0-A50DB3F71A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71084" y="5387835"/>
            <a:ext cx="3257974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3257974" cy="3744247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1085" y="1644650"/>
            <a:ext cx="3257973" cy="374424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AD0405A-0FD7-4F0F-AF7F-B2047DF5C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3552" y="1644390"/>
            <a:ext cx="2445069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799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1950" indent="-25195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09" indent="-271409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09" indent="-271409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09" indent="-271409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09" indent="-271409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18E1753-D849-4306-90F0-AE9E3B1E4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4824DA6C-1660-454E-AE9F-DA89A04C5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8337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290B9-8984-4B63-9584-E3AE12BC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618" y="5387835"/>
            <a:ext cx="4886961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7ABCE10-41F5-4BFF-B780-36E38A40F9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00070" y="5387835"/>
            <a:ext cx="2443482" cy="317908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139212-6CFC-41D2-8FC4-04AFFFB5F6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8046" y="5387835"/>
            <a:ext cx="1630575" cy="317907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4886961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00071" y="1644650"/>
            <a:ext cx="2443480" cy="374424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8046" y="1644652"/>
            <a:ext cx="1630575" cy="3744248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874BC50-6BE9-4C0E-B354-8E1950E1D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A27BE1DC-8318-4E12-A678-697DBD215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4198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9AAF93-6D36-4195-82B9-DF0720EC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617" y="5387835"/>
            <a:ext cx="5701454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E2CB951-B63B-4713-9C55-151E8F7076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4564" y="5387835"/>
            <a:ext cx="1628988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ABF96D0-72C6-404F-8711-EC888AA24B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8046" y="5387835"/>
            <a:ext cx="1630575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7029" y="1644652"/>
            <a:ext cx="5703042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4564" y="1644650"/>
            <a:ext cx="1628988" cy="374424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8046" y="1644652"/>
            <a:ext cx="1630575" cy="3744248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ABE9CB-A3E8-48D2-82D8-BB162FBC2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F8AC17EF-756D-46C0-9E6D-5F5BC1462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339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3A1CA0-6B95-4682-8F2B-A2CB29E9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029" y="5387835"/>
            <a:ext cx="5703041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F8FEFC5-5B98-4110-A017-739F63CE87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4565" y="5387835"/>
            <a:ext cx="1628987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ED6E484-ADE4-491D-A306-116A904F42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8046" y="3144372"/>
            <a:ext cx="1630575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494126-0696-4DB9-B563-2B5C972242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8046" y="5387835"/>
            <a:ext cx="1630575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5701453" cy="3744247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4566" y="1644650"/>
            <a:ext cx="1628987" cy="374424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8046" y="1644652"/>
            <a:ext cx="1630575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8046" y="3905375"/>
            <a:ext cx="1630575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567020D-E32F-49AD-ADAE-9E64ADBB8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32279A45-1217-4472-8344-3C0A19130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6602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7">
            <a:extLst>
              <a:ext uri="{FF2B5EF4-FFF2-40B4-BE49-F238E27FC236}">
                <a16:creationId xmlns:a16="http://schemas.microsoft.com/office/drawing/2014/main" id="{6DA88F43-D409-4504-A063-DA4B451A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5701453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030" y="5387835"/>
            <a:ext cx="5703042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1F7B2BE-FFF8-4897-A35A-DDFEEB4911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4564" y="3145672"/>
            <a:ext cx="4074056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4564" y="1644651"/>
            <a:ext cx="4074056" cy="1483525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35B3C8D-4ACE-428F-8AD3-7A13F1213F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4566" y="5387835"/>
            <a:ext cx="1628987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7A95160-7865-47B1-BBD0-32DA9C96FE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8044" y="5387835"/>
            <a:ext cx="1630576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4566" y="3905374"/>
            <a:ext cx="1628987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8044" y="3905375"/>
            <a:ext cx="1630576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51A90D8-504E-4DC5-901B-5180BA0DE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21" name="Date_DateCustomA">
            <a:extLst>
              <a:ext uri="{FF2B5EF4-FFF2-40B4-BE49-F238E27FC236}">
                <a16:creationId xmlns:a16="http://schemas.microsoft.com/office/drawing/2014/main" id="{C64ACC7F-7EC9-4D88-B2D9-4BD783C75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8059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030" y="5388899"/>
            <a:ext cx="5703042" cy="316843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2DF0A72-5AF0-4ACE-B2DB-4155F465E0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4564" y="3144193"/>
            <a:ext cx="1628988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F958486-0A01-4664-898B-849018028B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4564" y="5387953"/>
            <a:ext cx="1628988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2AE0D8A-202F-43F6-AB72-839F68F575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8044" y="3144193"/>
            <a:ext cx="1630576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53D49DA-A17B-44D7-8EBB-64C685A230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58044" y="5387953"/>
            <a:ext cx="1630576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5701453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4564" y="1644651"/>
            <a:ext cx="1628988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4564" y="3905374"/>
            <a:ext cx="1628988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8044" y="1644652"/>
            <a:ext cx="1630576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8045" y="3905375"/>
            <a:ext cx="1630575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109E8909-9BF2-426F-A556-859081C9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9EC51AE-5F71-4517-A9E0-7E30DE0DE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23" name="Date_DateCustomA">
            <a:extLst>
              <a:ext uri="{FF2B5EF4-FFF2-40B4-BE49-F238E27FC236}">
                <a16:creationId xmlns:a16="http://schemas.microsoft.com/office/drawing/2014/main" id="{9986C71A-FB30-4BC3-80B0-20BC5417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81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999" y="4838163"/>
            <a:ext cx="10136614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871200"/>
            <a:ext cx="10136614" cy="3831429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FD384858-CF75-4D90-99EB-C57934C0FD1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a-DK"/>
              <a:t>Navn (Sidehoved/fod)</a:t>
            </a:r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8A6BEA05-A108-48C1-B55F-9DCB7AF8DBD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Titel/beskrivelse (Sidehoved/fod)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AFCB0-3A09-4940-BE2D-7847FFF09D9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2164c2f5-8c60-4a33-b4b2-fdd97cc5be29&quot;}}" title="UserProfile.Office.Virksomhed_{{DocumentLanguage}}">
            <a:extLst>
              <a:ext uri="{FF2B5EF4-FFF2-40B4-BE49-F238E27FC236}">
                <a16:creationId xmlns:a16="http://schemas.microsoft.com/office/drawing/2014/main" id="{F51367B4-CC7A-4489-8018-4AD5360FE837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10" name="text" descr="{&quot;templafy&quot;:{&quot;id&quot;:&quot;30644fd3-20ad-4687-8af2-224cb7c086c8&quot;}}" hidden="1" title="UserProfile.CenterFreeText">
            <a:extLst>
              <a:ext uri="{FF2B5EF4-FFF2-40B4-BE49-F238E27FC236}">
                <a16:creationId xmlns:a16="http://schemas.microsoft.com/office/drawing/2014/main" id="{9481764F-DC1F-44F4-A637-F9AF39FDB626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2" name="text" descr="{&quot;templafy&quot;:{&quot;id&quot;:&quot;77fa422f-65b7-473b-9a5c-9cac714c0ace&quot;}}" title="UserProfile.Centers.Center_{{DocumentLanguage}}">
            <a:extLst>
              <a:ext uri="{FF2B5EF4-FFF2-40B4-BE49-F238E27FC236}">
                <a16:creationId xmlns:a16="http://schemas.microsoft.com/office/drawing/2014/main" id="{3DA6B91A-0D81-4188-8F91-5978B8F67F6B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Regional Udvikling</a:t>
            </a:r>
          </a:p>
        </p:txBody>
      </p:sp>
      <p:sp>
        <p:nvSpPr>
          <p:cNvPr id="13" name="text" descr="{&quot;templafy&quot;:{&quot;id&quot;:&quot;63ff1d0c-a50b-4ec0-a003-cdb201d96b1d&quot;}}" title="Form.PresentationTitle">
            <a:extLst>
              <a:ext uri="{FF2B5EF4-FFF2-40B4-BE49-F238E27FC236}">
                <a16:creationId xmlns:a16="http://schemas.microsoft.com/office/drawing/2014/main" id="{4E693C6E-CD0D-4ADB-8EDC-FCDE08D6EA50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903183887" name="image" descr="{&quot;templafy&quot;:{&quot;id&quot;:&quot;3e644411-543e-4097-8077-fef204ace89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925788390" name="image" descr="{&quot;templafy&quot;:{&quot;id&quot;:&quot;65c1a96c-8900-4078-8fff-f61e32e4ef48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20CBC785-56F5-48DD-9413-CEBA68A9FC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869303755" name="image" descr="{&quot;templafy&quot;:{&quot;id&quot;:&quot;9e4bec2b-2c5e-4773-be25-2017f1c5058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241945067" name="image" descr="{&quot;templafy&quot;:{&quot;id&quot;:&quot;fcbc0f65-aac2-472f-a90e-f74ac393a1c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656209856" name="image" descr="{&quot;templafy&quot;:{&quot;id&quot;:&quot;06cf253a-aeec-4a3f-9214-1aa6eb8defc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5cb7ad30-e06d-4475-b53f-4733fac59dcd&quot;}}" hidden="1" title="UserProfile.Name">
            <a:extLst>
              <a:ext uri="{FF2B5EF4-FFF2-40B4-BE49-F238E27FC236}">
                <a16:creationId xmlns:a16="http://schemas.microsoft.com/office/drawing/2014/main" id="{942EC712-B94B-4055-BE7D-8973BA96BC6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Henriette Kerrn-Jespersen</a:t>
            </a:r>
          </a:p>
        </p:txBody>
      </p:sp>
      <p:sp>
        <p:nvSpPr>
          <p:cNvPr id="26" name="text" descr="{&quot;templafy&quot;:{&quot;id&quot;:&quot;08f2008d-7eaf-460c-a3a9-1ed2992e287a&quot;}}" title="Form.Manuel_dato">
            <a:extLst>
              <a:ext uri="{FF2B5EF4-FFF2-40B4-BE49-F238E27FC236}">
                <a16:creationId xmlns:a16="http://schemas.microsoft.com/office/drawing/2014/main" id="{3321C456-855E-4615-89FF-2FC48B18220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23 april 2021</a:t>
            </a:r>
          </a:p>
        </p:txBody>
      </p:sp>
      <p:pic>
        <p:nvPicPr>
          <p:cNvPr id="542050297" name="image" descr="{&quot;templafy&quot;:{&quot;id&quot;:&quot;375685fd-5141-40d0-bf25-91115cbf4dd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647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029" y="5387953"/>
            <a:ext cx="325956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02B0B2F-7F53-4AFC-9446-DB6C5777E6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75849" y="3145672"/>
            <a:ext cx="6486776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662756F-E3F0-402D-9E22-0BE6B392C8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1085" y="5387953"/>
            <a:ext cx="1625812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E7208CB-CE86-4F3D-B12C-D8268891AA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14566" y="5387953"/>
            <a:ext cx="1628987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6E02B92-F862-4F76-B8DC-8C3D1FC7F9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8046" y="5387953"/>
            <a:ext cx="1630575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3257974" cy="3744247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1084" y="1644651"/>
            <a:ext cx="6517536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D840AF9-BBF8-4202-BC96-375E5BEB71A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871085" y="3905096"/>
            <a:ext cx="1628987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4566" y="3905374"/>
            <a:ext cx="1628987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8045" y="3905375"/>
            <a:ext cx="1630575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299AE5C6-8512-40FE-B386-E39B5659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B9DA6D0-8869-4337-BEAF-0ADAFE06F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24" name="Date_DateCustomA">
            <a:extLst>
              <a:ext uri="{FF2B5EF4-FFF2-40B4-BE49-F238E27FC236}">
                <a16:creationId xmlns:a16="http://schemas.microsoft.com/office/drawing/2014/main" id="{A387D7D7-69FC-41FF-BDFD-687A499B6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9294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/>
          <p:cNvSpPr/>
          <p:nvPr userDrawn="1"/>
        </p:nvSpPr>
        <p:spPr>
          <a:xfrm>
            <a:off x="0" y="0"/>
            <a:ext cx="12191187" cy="685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4787" cy="6860012"/>
          </a:xfrm>
          <a:solidFill>
            <a:srgbClr val="F6F6F4"/>
          </a:solidFill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034" y="452439"/>
            <a:ext cx="10556574" cy="105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1C804A56-02C2-4000-8DE1-4C682601C7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617" y="6158174"/>
            <a:ext cx="1220559" cy="255541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1" name="Slide Number Placeholder 5" hidden="1">
            <a:extLst>
              <a:ext uri="{FF2B5EF4-FFF2-40B4-BE49-F238E27FC236}">
                <a16:creationId xmlns:a16="http://schemas.microsoft.com/office/drawing/2014/main" id="{F8065A6C-B087-4C37-B9BF-238078D1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E644527C-AD14-4EB9-ADCA-31C61EBA6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r>
              <a:rPr lang="da-DK"/>
              <a:t>Titel/beskrivelse (Sidehoved/fod)</a:t>
            </a:r>
            <a:endParaRPr lang="en-DK" dirty="0"/>
          </a:p>
        </p:txBody>
      </p:sp>
      <p:sp>
        <p:nvSpPr>
          <p:cNvPr id="13" name="Date_DateCustomA" hidden="1">
            <a:extLst>
              <a:ext uri="{FF2B5EF4-FFF2-40B4-BE49-F238E27FC236}">
                <a16:creationId xmlns:a16="http://schemas.microsoft.com/office/drawing/2014/main" id="{264006B7-F2E6-4F4A-8D05-3F44F8F31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r>
              <a:rPr lang="da-DK"/>
              <a:t>Navn (Sidehoved/fod)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2186412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 userDrawn="1"/>
        </p:nvSpPr>
        <p:spPr>
          <a:xfrm>
            <a:off x="0" y="0"/>
            <a:ext cx="12191187" cy="685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4787" cy="6860012"/>
          </a:xfrm>
          <a:solidFill>
            <a:srgbClr val="F6F6F4"/>
          </a:solidFill>
        </p:spPr>
        <p:txBody>
          <a:bodyPr tIns="0" anchor="t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502E4A2-448F-4BE7-8814-15A06BDE1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617" y="6158174"/>
            <a:ext cx="1220559" cy="255541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DB3E8C21-56F3-43EB-BF88-4EEB72C3F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35D10A95-9140-4D91-8BAE-655D1782D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r>
              <a:rPr lang="da-DK"/>
              <a:t>Titel/beskrivelse (Sidehoved/fod)</a:t>
            </a:r>
            <a:endParaRPr lang="en-DK" dirty="0"/>
          </a:p>
        </p:txBody>
      </p:sp>
      <p:sp>
        <p:nvSpPr>
          <p:cNvPr id="12" name="Date_DateCustomA" hidden="1">
            <a:extLst>
              <a:ext uri="{FF2B5EF4-FFF2-40B4-BE49-F238E27FC236}">
                <a16:creationId xmlns:a16="http://schemas.microsoft.com/office/drawing/2014/main" id="{3FA8083C-E59E-4629-A5C9-D40387255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r>
              <a:rPr lang="da-DK"/>
              <a:t>Navn (Sidehoved/fod)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1721689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267E1F-9146-4D51-A3EA-9E268FC35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18" y="1945915"/>
            <a:ext cx="7330441" cy="2768684"/>
          </a:xfrm>
        </p:spPr>
        <p:txBody>
          <a:bodyPr/>
          <a:lstStyle>
            <a:lvl1pPr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Quotation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1E1ADCAE-53E0-4B32-A2CA-095078D0C6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6072" y="5018936"/>
            <a:ext cx="7332990" cy="1084011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Title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8FF56-E9E6-4CE1-A183-9B907183A27A}"/>
              </a:ext>
            </a:extLst>
          </p:cNvPr>
          <p:cNvSpPr txBox="1"/>
          <p:nvPr userDrawn="1"/>
        </p:nvSpPr>
        <p:spPr bwMode="auto">
          <a:xfrm>
            <a:off x="805541" y="2249830"/>
            <a:ext cx="1671855" cy="282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2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2697" marR="0" indent="-25395" algn="l" defTabSz="457109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9896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“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9AB153B-AFF1-4043-8D3F-263FEAF237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617" y="6158174"/>
            <a:ext cx="1219359" cy="25711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5D8EFE0-F00D-46BC-9E29-8C829868E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BA90A93D-37F9-4C65-91AC-8C8D05B4C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697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65C857B0-BA7F-4231-B59A-526700FA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9997-006D-492C-9877-F7617EDD2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5FC6988B-A4CB-4E12-A565-68D705C3A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7975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D85EA1-D7DA-4042-AE58-E34BD5AC5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5" name="Date_DateCustomA">
            <a:extLst>
              <a:ext uri="{FF2B5EF4-FFF2-40B4-BE49-F238E27FC236}">
                <a16:creationId xmlns:a16="http://schemas.microsoft.com/office/drawing/2014/main" id="{235F65ED-2265-47AB-ACC6-E4B66C390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8847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798617" y="452440"/>
            <a:ext cx="10590003" cy="1196444"/>
          </a:xfrm>
        </p:spPr>
        <p:txBody>
          <a:bodyPr tIns="0"/>
          <a:lstStyle>
            <a:lvl1pPr>
              <a:defRPr sz="3199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CCD3D23-05BF-4B57-8284-15FF6D1217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617" y="6158174"/>
            <a:ext cx="2826368" cy="25554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8990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18" y="452439"/>
            <a:ext cx="4886960" cy="44319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AAE5DB4-A422-4286-935C-1ABCA4CCEF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618" y="4970200"/>
            <a:ext cx="4886960" cy="365370"/>
          </a:xfrm>
        </p:spPr>
        <p:txBody>
          <a:bodyPr lIns="0" anchor="b" anchorCtr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Department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862EE0-F879-436B-A5EA-70A7F83ABF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618" y="5332765"/>
            <a:ext cx="4886960" cy="424314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395921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727055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 sz="1600">
                <a:solidFill>
                  <a:schemeClr val="bg1"/>
                </a:solidFill>
              </a:defRPr>
            </a:lvl4pPr>
            <a:lvl5pPr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xxx@ramboll.com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855619-46E8-4B12-8D5A-DE3552021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9CA6E42C-D397-4857-89FC-8B948A95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9BD8C4-6612-438B-81F5-53DD9DF90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617" y="6158174"/>
            <a:ext cx="2826825" cy="25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32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DA34D-CD01-4059-B449-4DCD238F6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240"/>
            <a:ext cx="12192000" cy="6855521"/>
          </a:xfrm>
          <a:prstGeom prst="rect">
            <a:avLst/>
          </a:prstGeom>
        </p:spPr>
      </p:pic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510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da-DK" sz="1800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817033" y="452440"/>
            <a:ext cx="10560051" cy="1196444"/>
          </a:xfrm>
        </p:spPr>
        <p:txBody>
          <a:bodyPr tIns="0"/>
          <a:lstStyle>
            <a:lvl1pPr>
              <a:defRPr sz="3199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r>
              <a:rPr kumimoji="0" lang="da-DK" sz="8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2019-05-22</a:t>
            </a: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r>
              <a:rPr kumimoji="0" lang="da-DK" sz="8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Combination of ATES and </a:t>
            </a:r>
            <a:r>
              <a:rPr kumimoji="0" lang="da-DK" sz="800" b="0" i="0" u="none" strike="noStrike" kern="1200" cap="all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eRD</a:t>
            </a:r>
            <a:endParaRPr kumimoji="0" lang="da-DK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Logo_ramboll_white"/>
          <p:cNvSpPr>
            <a:spLocks noChangeAspect="1"/>
          </p:cNvSpPr>
          <p:nvPr userDrawn="1"/>
        </p:nvSpPr>
        <p:spPr>
          <a:xfrm>
            <a:off x="817306" y="6158174"/>
            <a:ext cx="1130685" cy="25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pic>
        <p:nvPicPr>
          <p:cNvPr id="6" name="Logo_ramboll_white_bmkAr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06" y="6158174"/>
            <a:ext cx="1220223" cy="25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547" y="4838163"/>
            <a:ext cx="10137065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19" name="Pladsholder til indhold 2"/>
          <p:cNvSpPr>
            <a:spLocks noGrp="1"/>
          </p:cNvSpPr>
          <p:nvPr>
            <p:ph sz="quarter" idx="17" hasCustomPrompt="1"/>
          </p:nvPr>
        </p:nvSpPr>
        <p:spPr>
          <a:xfrm>
            <a:off x="1367999" y="871200"/>
            <a:ext cx="10136614" cy="3831675"/>
          </a:xfrm>
        </p:spPr>
        <p:txBody>
          <a:bodyPr/>
          <a:lstStyle>
            <a:lvl1pPr marL="270000" indent="-270000">
              <a:defRPr baseline="0"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8"/>
            <a:endParaRPr lang="da-DK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F378BB3-E053-49F9-9A7A-C0B1065310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/>
              <a:t>Navn (Sidehoved/fod)</a:t>
            </a:r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A6C91655-88A1-4C0A-8A8C-9EA38197597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Titel/beskrivelse (Sidehoved/fod)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066C8-4CB7-4D18-8A99-8983392878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" descr="{&quot;templafy&quot;:{&quot;id&quot;:&quot;d4648e79-a860-4164-bab6-90edf92e0ee6&quot;}}" title="UserProfile.Office.Virksomhed_{{DocumentLanguage}}">
            <a:extLst>
              <a:ext uri="{FF2B5EF4-FFF2-40B4-BE49-F238E27FC236}">
                <a16:creationId xmlns:a16="http://schemas.microsoft.com/office/drawing/2014/main" id="{6146C491-F52C-4CC4-B68A-1B556B13EC12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9" name="text" descr="{&quot;templafy&quot;:{&quot;id&quot;:&quot;f5e43827-7b78-4a62-8cb4-e2e1ca0fb0da&quot;}}" hidden="1" title="UserProfile.CenterFreeText">
            <a:extLst>
              <a:ext uri="{FF2B5EF4-FFF2-40B4-BE49-F238E27FC236}">
                <a16:creationId xmlns:a16="http://schemas.microsoft.com/office/drawing/2014/main" id="{EFE9D610-3E2D-4336-BFED-06307C757B93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0" name="text" descr="{&quot;templafy&quot;:{&quot;id&quot;:&quot;1ce7f045-cb1e-48fc-afaa-b48cc107cb05&quot;}}" title="UserProfile.Centers.Center_{{DocumentLanguage}}">
            <a:extLst>
              <a:ext uri="{FF2B5EF4-FFF2-40B4-BE49-F238E27FC236}">
                <a16:creationId xmlns:a16="http://schemas.microsoft.com/office/drawing/2014/main" id="{7CDCCB15-F3B6-4E12-8F8C-26477B502FF5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Regional Udvikling</a:t>
            </a:r>
          </a:p>
        </p:txBody>
      </p:sp>
      <p:sp>
        <p:nvSpPr>
          <p:cNvPr id="12" name="text" descr="{&quot;templafy&quot;:{&quot;id&quot;:&quot;f803d5ba-5877-4652-8407-79fcadd509c4&quot;}}" title="Form.PresentationTitle">
            <a:extLst>
              <a:ext uri="{FF2B5EF4-FFF2-40B4-BE49-F238E27FC236}">
                <a16:creationId xmlns:a16="http://schemas.microsoft.com/office/drawing/2014/main" id="{65CA55F8-E335-4AC4-9CBD-C2ED54C997C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894566927" name="image" descr="{&quot;templafy&quot;:{&quot;id&quot;:&quot;210eff92-d574-44da-8455-dcbb10989fa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530647294" name="image" descr="{&quot;templafy&quot;:{&quot;id&quot;:&quot;95b21919-3c29-44d2-9500-ef5b2c6085c9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CE54899A-3EBE-4219-AFB1-9E08B2D8EC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474868918" name="image" descr="{&quot;templafy&quot;:{&quot;id&quot;:&quot;eb75e2cd-5f8b-4409-af55-a9ff1f00ffa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2031043342" name="image" descr="{&quot;templafy&quot;:{&quot;id&quot;:&quot;856c2d17-32f1-4a1e-9a2e-1990978808c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38331926" name="image" descr="{&quot;templafy&quot;:{&quot;id&quot;:&quot;f8588e03-f6c4-44d8-8245-71c4ee0b371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3619a367-dc39-4221-866f-8fb329a3e3d9&quot;}}" hidden="1" title="UserProfile.Name">
            <a:extLst>
              <a:ext uri="{FF2B5EF4-FFF2-40B4-BE49-F238E27FC236}">
                <a16:creationId xmlns:a16="http://schemas.microsoft.com/office/drawing/2014/main" id="{29196FA7-035F-42A9-9CB1-B3531C1BCAD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Henriette Kerrn-Jespersen</a:t>
            </a:r>
          </a:p>
        </p:txBody>
      </p:sp>
      <p:sp>
        <p:nvSpPr>
          <p:cNvPr id="26" name="text" descr="{&quot;templafy&quot;:{&quot;id&quot;:&quot;347e23fe-2dad-4bbe-94cd-a2c965260ecb&quot;}}" title="Form.Manuel_dato">
            <a:extLst>
              <a:ext uri="{FF2B5EF4-FFF2-40B4-BE49-F238E27FC236}">
                <a16:creationId xmlns:a16="http://schemas.microsoft.com/office/drawing/2014/main" id="{BDFC733C-32E6-4B9B-9AFE-2B046104CDB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23 april 2021</a:t>
            </a:r>
          </a:p>
        </p:txBody>
      </p:sp>
      <p:pic>
        <p:nvPicPr>
          <p:cNvPr id="1021066775" name="image" descr="{&quot;templafy&quot;:{&quot;id&quot;:&quot;8ba24032-d1b6-4dbd-94cc-30664713ebc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997" y="4985492"/>
            <a:ext cx="4923265" cy="499321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871201"/>
            <a:ext cx="4923264" cy="3984624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6580188" y="4985492"/>
            <a:ext cx="4920915" cy="499321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6580187" y="871200"/>
            <a:ext cx="4924425" cy="398872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EE849DBD-7C04-447A-8265-A094C811DA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a-DK"/>
              <a:t>Navn (Sidehoved/fod)</a:t>
            </a:r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3D307C9-5829-4405-8C46-DB8A846A188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Titel/beskrivelse (Sidehoved/fod)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74E9D-EC97-4196-B393-DE76FB0123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c721c117-e8f5-4cf4-9815-c28bbf7a1a45&quot;}}" title="UserProfile.Office.Virksomhed_{{DocumentLanguage}}">
            <a:extLst>
              <a:ext uri="{FF2B5EF4-FFF2-40B4-BE49-F238E27FC236}">
                <a16:creationId xmlns:a16="http://schemas.microsoft.com/office/drawing/2014/main" id="{FC6B8FFA-421A-4AC8-AB7A-A20E7560050C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10" name="text" descr="{&quot;templafy&quot;:{&quot;id&quot;:&quot;bcfffd15-3773-4df2-b2bd-5f06fc57d2bd&quot;}}" hidden="1" title="UserProfile.CenterFreeText">
            <a:extLst>
              <a:ext uri="{FF2B5EF4-FFF2-40B4-BE49-F238E27FC236}">
                <a16:creationId xmlns:a16="http://schemas.microsoft.com/office/drawing/2014/main" id="{36C974BD-9E8A-4E8C-828F-626EDB0F399E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3" name="text" descr="{&quot;templafy&quot;:{&quot;id&quot;:&quot;f59f1b40-7186-4a63-9737-cbd4b465ead2&quot;}}" title="UserProfile.Centers.Center_{{DocumentLanguage}}">
            <a:extLst>
              <a:ext uri="{FF2B5EF4-FFF2-40B4-BE49-F238E27FC236}">
                <a16:creationId xmlns:a16="http://schemas.microsoft.com/office/drawing/2014/main" id="{DC579ACE-EC3D-4174-A22C-37EF28460B7F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Regional Udvikling</a:t>
            </a:r>
          </a:p>
        </p:txBody>
      </p:sp>
      <p:sp>
        <p:nvSpPr>
          <p:cNvPr id="14" name="text" descr="{&quot;templafy&quot;:{&quot;id&quot;:&quot;5ad89cf8-e45b-402f-8b3f-ec890076f1d7&quot;}}" title="Form.PresentationTitle">
            <a:extLst>
              <a:ext uri="{FF2B5EF4-FFF2-40B4-BE49-F238E27FC236}">
                <a16:creationId xmlns:a16="http://schemas.microsoft.com/office/drawing/2014/main" id="{8C45D06A-4D72-4EDC-8F4A-F34DEE5AFB1C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618124698" name="image" descr="{&quot;templafy&quot;:{&quot;id&quot;:&quot;a137cb72-8901-4ff9-9501-23310e0fd34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954416612" name="image" descr="{&quot;templafy&quot;:{&quot;id&quot;:&quot;f31bc9da-b14b-4c3d-947b-e033bf0daedb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2" name="Region">
            <a:extLst>
              <a:ext uri="{FF2B5EF4-FFF2-40B4-BE49-F238E27FC236}">
                <a16:creationId xmlns:a16="http://schemas.microsoft.com/office/drawing/2014/main" id="{523A8909-067C-42CA-BE8D-2D94EDF3F0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651982147" name="image" descr="{&quot;templafy&quot;:{&quot;id&quot;:&quot;ea456800-b591-41b1-b51b-f2e4187bb97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896324407" name="image" descr="{&quot;templafy&quot;:{&quot;id&quot;:&quot;3fc01e33-ee68-40b3-8d4f-99c24049c1e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813342864" name="image" descr="{&quot;templafy&quot;:{&quot;id&quot;:&quot;cf5a9b4c-b37a-4c16-9480-8354f7af830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8" name="text" descr="{&quot;templafy&quot;:{&quot;id&quot;:&quot;4896d9e9-9a9e-4ce4-bdeb-3710be63b79f&quot;}}" hidden="1" title="UserProfile.Name">
            <a:extLst>
              <a:ext uri="{FF2B5EF4-FFF2-40B4-BE49-F238E27FC236}">
                <a16:creationId xmlns:a16="http://schemas.microsoft.com/office/drawing/2014/main" id="{E83158B3-18FC-4F56-BE63-E6A9907D710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Henriette Kerrn-Jespersen</a:t>
            </a:r>
          </a:p>
        </p:txBody>
      </p:sp>
      <p:sp>
        <p:nvSpPr>
          <p:cNvPr id="29" name="text" descr="{&quot;templafy&quot;:{&quot;id&quot;:&quot;dee1c214-4aa8-498b-b424-d0853d41eb00&quot;}}" title="Form.Manuel_dato">
            <a:extLst>
              <a:ext uri="{FF2B5EF4-FFF2-40B4-BE49-F238E27FC236}">
                <a16:creationId xmlns:a16="http://schemas.microsoft.com/office/drawing/2014/main" id="{009D0DCA-018C-405E-8A6E-31A87DC9124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23 april 2021</a:t>
            </a:r>
          </a:p>
        </p:txBody>
      </p:sp>
      <p:pic>
        <p:nvPicPr>
          <p:cNvPr id="1270914809" name="image" descr="{&quot;templafy&quot;:{&quot;id&quot;:&quot;309c88cd-3088-4b9d-b31d-64bb19b2f3f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6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t &amp;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7999" y="871200"/>
            <a:ext cx="10136613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27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6839" y="4986001"/>
            <a:ext cx="4927440" cy="498812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8" name="Pladsholder til billede 2"/>
          <p:cNvSpPr>
            <a:spLocks noGrp="1"/>
          </p:cNvSpPr>
          <p:nvPr>
            <p:ph type="pic" sz="quarter" idx="17" hasCustomPrompt="1"/>
          </p:nvPr>
        </p:nvSpPr>
        <p:spPr>
          <a:xfrm>
            <a:off x="1367999" y="1976399"/>
            <a:ext cx="4923264" cy="2880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4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495674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A25F8AF-2D8A-4335-943D-F40DE9A0596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/>
              <a:t>Navn (Sidehoved/fod)</a:t>
            </a:r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6A8B04C-CD21-4171-B523-6B578AF903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Titel/beskrivelse (Sidehoved/fod)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B07D04-A4E5-4C68-B128-D96553C75EA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792554b8-9d72-48dd-afe9-4494711a3c21&quot;}}" title="UserProfile.Office.Virksomhed_{{DocumentLanguage}}">
            <a:extLst>
              <a:ext uri="{FF2B5EF4-FFF2-40B4-BE49-F238E27FC236}">
                <a16:creationId xmlns:a16="http://schemas.microsoft.com/office/drawing/2014/main" id="{329EFC6E-917D-4A17-B097-E6F6742EEAD6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10" name="text" descr="{&quot;templafy&quot;:{&quot;id&quot;:&quot;b2c0226e-19ec-4b2b-b3f4-52472f78a054&quot;}}" hidden="1" title="UserProfile.CenterFreeText">
            <a:extLst>
              <a:ext uri="{FF2B5EF4-FFF2-40B4-BE49-F238E27FC236}">
                <a16:creationId xmlns:a16="http://schemas.microsoft.com/office/drawing/2014/main" id="{FE869C55-5188-4178-A8BB-0A2C0434C454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1" name="text" descr="{&quot;templafy&quot;:{&quot;id&quot;:&quot;162cc05f-bd42-4cd1-86f1-ac3f87f3c916&quot;}}" title="UserProfile.Centers.Center_{{DocumentLanguage}}">
            <a:extLst>
              <a:ext uri="{FF2B5EF4-FFF2-40B4-BE49-F238E27FC236}">
                <a16:creationId xmlns:a16="http://schemas.microsoft.com/office/drawing/2014/main" id="{ECE61B8B-930B-4465-924D-E6545149900F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Regional Udvikling</a:t>
            </a:r>
          </a:p>
        </p:txBody>
      </p:sp>
      <p:sp>
        <p:nvSpPr>
          <p:cNvPr id="12" name="text" descr="{&quot;templafy&quot;:{&quot;id&quot;:&quot;2ad6a404-9346-4b03-b9cc-b264b172b928&quot;}}" title="Form.PresentationTitle">
            <a:extLst>
              <a:ext uri="{FF2B5EF4-FFF2-40B4-BE49-F238E27FC236}">
                <a16:creationId xmlns:a16="http://schemas.microsoft.com/office/drawing/2014/main" id="{8A1B75FB-DD2D-46ED-8B80-10EEA78740CF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760897302" name="image" descr="{&quot;templafy&quot;:{&quot;id&quot;:&quot;758842e3-fd08-4496-830e-10376bcc12e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206368685" name="image" descr="{&quot;templafy&quot;:{&quot;id&quot;:&quot;d92b41b4-f4d6-48ae-8da0-9793e62b6529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9" name="Region">
            <a:extLst>
              <a:ext uri="{FF2B5EF4-FFF2-40B4-BE49-F238E27FC236}">
                <a16:creationId xmlns:a16="http://schemas.microsoft.com/office/drawing/2014/main" id="{22692D97-D942-4B10-9245-2FD246EB48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2128859881" name="image" descr="{&quot;templafy&quot;:{&quot;id&quot;:&quot;c40994fb-4d0d-40f7-8560-92f2bbfa413b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707693351" name="image" descr="{&quot;templafy&quot;:{&quot;id&quot;:&quot;1e3a55bd-82ca-4c42-8f47-3cfcfb370f6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424413428" name="image" descr="{&quot;templafy&quot;:{&quot;id&quot;:&quot;11bee860-d0c8-4c56-b4e6-cce97416cd18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8c202fd8-1a73-4a18-b7cc-6b6f4547fd4d&quot;}}" hidden="1" title="UserProfile.Name">
            <a:extLst>
              <a:ext uri="{FF2B5EF4-FFF2-40B4-BE49-F238E27FC236}">
                <a16:creationId xmlns:a16="http://schemas.microsoft.com/office/drawing/2014/main" id="{CF1E95FC-C105-4F7E-90D3-FA724261E69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Henriette Kerrn-Jespersen</a:t>
            </a:r>
          </a:p>
        </p:txBody>
      </p:sp>
      <p:sp>
        <p:nvSpPr>
          <p:cNvPr id="26" name="text" descr="{&quot;templafy&quot;:{&quot;id&quot;:&quot;42802137-bce6-4ccf-ad3e-c9fb782b45fa&quot;}}" title="Form.Manuel_dato">
            <a:extLst>
              <a:ext uri="{FF2B5EF4-FFF2-40B4-BE49-F238E27FC236}">
                <a16:creationId xmlns:a16="http://schemas.microsoft.com/office/drawing/2014/main" id="{B0C5DB91-4FD4-4324-A299-170D5079785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23 april 2021</a:t>
            </a:r>
          </a:p>
        </p:txBody>
      </p:sp>
      <p:pic>
        <p:nvPicPr>
          <p:cNvPr id="306324510" name="image" descr="{&quot;templafy&quot;:{&quot;id&quot;:&quot;ba21cec8-cb42-4c67-ae1a-64dbaf73e7d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5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9" Type="http://schemas.openxmlformats.org/officeDocument/2006/relationships/slideLayout" Target="../slideLayouts/slideLayout68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63.xml"/><Relationship Id="rId42" Type="http://schemas.openxmlformats.org/officeDocument/2006/relationships/image" Target="../media/image23.emf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38" Type="http://schemas.openxmlformats.org/officeDocument/2006/relationships/slideLayout" Target="../slideLayouts/slideLayout67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41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37" Type="http://schemas.openxmlformats.org/officeDocument/2006/relationships/slideLayout" Target="../slideLayouts/slideLayout66.xml"/><Relationship Id="rId40" Type="http://schemas.openxmlformats.org/officeDocument/2006/relationships/slideLayout" Target="../slideLayouts/slideLayout69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4" Type="http://schemas.openxmlformats.org/officeDocument/2006/relationships/image" Target="../media/image25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slideLayout" Target="../slideLayouts/slideLayout64.xml"/><Relationship Id="rId43" Type="http://schemas.openxmlformats.org/officeDocument/2006/relationships/image" Target="../media/image2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330815ED-7933-408B-A156-7FBAE79D7B99}"/>
              </a:ext>
            </a:extLst>
          </p:cNvPr>
          <p:cNvSpPr/>
          <p:nvPr userDrawn="1"/>
        </p:nvSpPr>
        <p:spPr>
          <a:xfrm>
            <a:off x="611560" y="6174000"/>
            <a:ext cx="10896871" cy="68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6861227-A25D-401D-87C5-EC8B09EA8E24}"/>
              </a:ext>
            </a:extLst>
          </p:cNvPr>
          <p:cNvSpPr/>
          <p:nvPr userDrawn="1"/>
        </p:nvSpPr>
        <p:spPr>
          <a:xfrm>
            <a:off x="11508431" y="6174000"/>
            <a:ext cx="683568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E040EA2-4256-4BD3-AD4C-B05747A6B830}"/>
              </a:ext>
            </a:extLst>
          </p:cNvPr>
          <p:cNvSpPr/>
          <p:nvPr userDrawn="1"/>
        </p:nvSpPr>
        <p:spPr>
          <a:xfrm>
            <a:off x="0" y="0"/>
            <a:ext cx="683568" cy="617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22" name="Rektangel" descr="{&quot;templafy&quot;:{&quot;id&quot;:&quot;4d6586ee-3fdf-4a57-97a6-f1588cb50d9b&quot;}}" title="image">
            <a:extLst>
              <a:ext uri="{FF2B5EF4-FFF2-40B4-BE49-F238E27FC236}">
                <a16:creationId xmlns:a16="http://schemas.microsoft.com/office/drawing/2014/main" id="{D1D273B7-A1A2-45F3-89F3-F732461E4F5F}"/>
              </a:ext>
            </a:extLst>
          </p:cNvPr>
          <p:cNvSpPr/>
          <p:nvPr userDrawn="1"/>
        </p:nvSpPr>
        <p:spPr>
          <a:xfrm>
            <a:off x="0" y="6174000"/>
            <a:ext cx="683568" cy="684000"/>
          </a:xfrm>
          <a:prstGeom prst="rect">
            <a:avLst/>
          </a:prstGeom>
          <a:solidFill>
            <a:srgbClr val="1F4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66837" y="872078"/>
            <a:ext cx="10137776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66837" y="1993525"/>
            <a:ext cx="10137776" cy="3491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504613" y="6288074"/>
            <a:ext cx="687386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Titel/beskrivelse (Sidehoved/fod)</a:t>
            </a:r>
          </a:p>
        </p:txBody>
      </p:sp>
      <p:sp>
        <p:nvSpPr>
          <p:cNvPr id="4" name="Dato" hidden="1"/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r>
              <a:rPr lang="da-DK"/>
              <a:t>Navn (Sidehoved/fod)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0" r:id="rId3"/>
    <p:sldLayoutId id="2147483674" r:id="rId4"/>
    <p:sldLayoutId id="2147483659" r:id="rId5"/>
    <p:sldLayoutId id="2147483660" r:id="rId6"/>
    <p:sldLayoutId id="2147483664" r:id="rId7"/>
    <p:sldLayoutId id="2147483665" r:id="rId8"/>
    <p:sldLayoutId id="2147483662" r:id="rId9"/>
    <p:sldLayoutId id="2147483668" r:id="rId10"/>
    <p:sldLayoutId id="2147483669" r:id="rId11"/>
    <p:sldLayoutId id="2147483658" r:id="rId12"/>
    <p:sldLayoutId id="2147483672" r:id="rId13"/>
    <p:sldLayoutId id="2147483655" r:id="rId14"/>
    <p:sldLayoutId id="2147483663" r:id="rId15"/>
    <p:sldLayoutId id="2147483667" r:id="rId16"/>
    <p:sldLayoutId id="2147483730" r:id="rId17"/>
    <p:sldLayoutId id="2147483732" r:id="rId18"/>
  </p:sldLayoutIdLst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1071" userDrawn="1">
          <p15:clr>
            <a:srgbClr val="F26B43"/>
          </p15:clr>
        </p15:guide>
        <p15:guide id="6" orient="horz" pos="1253" userDrawn="1">
          <p15:clr>
            <a:srgbClr val="F26B43"/>
          </p15:clr>
        </p15:guide>
        <p15:guide id="7" orient="horz" pos="3455" userDrawn="1">
          <p15:clr>
            <a:srgbClr val="F26B43"/>
          </p15:clr>
        </p15:guide>
        <p15:guide id="10" pos="861" userDrawn="1">
          <p15:clr>
            <a:srgbClr val="F26B43"/>
          </p15:clr>
        </p15:guide>
        <p15:guide id="11" pos="7247" userDrawn="1">
          <p15:clr>
            <a:srgbClr val="F26B43"/>
          </p15:clr>
        </p15:guide>
        <p15:guide id="12" pos="3963" userDrawn="1">
          <p15:clr>
            <a:srgbClr val="F26B43"/>
          </p15:clr>
        </p15:guide>
        <p15:guide id="13" pos="414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815414" y="6174000"/>
            <a:ext cx="11376009" cy="68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3" name="Rektangel 12"/>
          <p:cNvSpPr/>
          <p:nvPr/>
        </p:nvSpPr>
        <p:spPr>
          <a:xfrm>
            <a:off x="11280000" y="6174000"/>
            <a:ext cx="911424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8" name="Rektangel 7"/>
          <p:cNvSpPr/>
          <p:nvPr/>
        </p:nvSpPr>
        <p:spPr>
          <a:xfrm>
            <a:off x="0" y="0"/>
            <a:ext cx="911424" cy="617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sz="1800" dirty="0"/>
          </a:p>
        </p:txBody>
      </p:sp>
      <p:sp>
        <p:nvSpPr>
          <p:cNvPr id="11" name="Rektangel 10"/>
          <p:cNvSpPr/>
          <p:nvPr/>
        </p:nvSpPr>
        <p:spPr>
          <a:xfrm>
            <a:off x="0" y="6174197"/>
            <a:ext cx="911424" cy="684000"/>
          </a:xfrm>
          <a:prstGeom prst="rect">
            <a:avLst/>
          </a:prstGeom>
          <a:solidFill>
            <a:srgbClr val="1F2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824000" y="908720"/>
            <a:ext cx="9456000" cy="112594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824000" y="2329200"/>
            <a:ext cx="9456000" cy="3158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828801" y="6290559"/>
            <a:ext cx="4298948" cy="139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a-DK"/>
              <a:t>Titel/beskrivelse (Sidehoved/fod)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279718" y="6288074"/>
            <a:ext cx="912281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9" name="Logo"/>
          <p:cNvGrpSpPr/>
          <p:nvPr/>
        </p:nvGrpSpPr>
        <p:grpSpPr>
          <a:xfrm>
            <a:off x="609601" y="5720401"/>
            <a:ext cx="914367" cy="685775"/>
            <a:chOff x="5871397" y="3561347"/>
            <a:chExt cx="2057324" cy="2057324"/>
          </a:xfrm>
        </p:grpSpPr>
        <p:pic>
          <p:nvPicPr>
            <p:cNvPr id="17" name="Logo H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397" y="3561347"/>
              <a:ext cx="2057324" cy="2057324"/>
            </a:xfrm>
            <a:prstGeom prst="rect">
              <a:avLst/>
            </a:prstGeom>
          </p:spPr>
        </p:pic>
        <p:pic>
          <p:nvPicPr>
            <p:cNvPr id="18" name="Region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992" y="3692094"/>
              <a:ext cx="349250" cy="1784350"/>
            </a:xfrm>
            <a:prstGeom prst="rect">
              <a:avLst/>
            </a:prstGeom>
          </p:spPr>
        </p:pic>
      </p:grpSp>
      <p:pic>
        <p:nvPicPr>
          <p:cNvPr id="15" name="Billed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436" y="6175407"/>
            <a:ext cx="2245833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849">
          <p15:clr>
            <a:srgbClr val="F26B43"/>
          </p15:clr>
        </p15:guide>
        <p15:guide id="4" pos="5330">
          <p15:clr>
            <a:srgbClr val="F26B43"/>
          </p15:clr>
        </p15:guide>
        <p15:guide id="5" orient="horz" pos="1284">
          <p15:clr>
            <a:srgbClr val="F26B43"/>
          </p15:clr>
        </p15:guide>
        <p15:guide id="6" orient="horz" pos="1467">
          <p15:clr>
            <a:srgbClr val="F26B43"/>
          </p15:clr>
        </p15:guide>
        <p15:guide id="7" orient="horz" pos="3455">
          <p15:clr>
            <a:srgbClr val="F26B43"/>
          </p15:clr>
        </p15:guide>
        <p15:guide id="8" pos="2947">
          <p15:clr>
            <a:srgbClr val="F26B43"/>
          </p15:clr>
        </p15:guide>
        <p15:guide id="9" pos="307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98618" y="312767"/>
            <a:ext cx="10590003" cy="74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/>
              <a:t>Presentation title</a:t>
            </a:r>
            <a:br>
              <a:rPr lang="en-GB" noProof="0" dirty="0"/>
            </a:br>
            <a:r>
              <a:rPr lang="en-GB" noProof="0" dirty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8620" y="6280546"/>
            <a:ext cx="48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0" baseline="0"/>
            </a:lvl1pPr>
          </a:lstStyle>
          <a:p>
            <a:fld id="{31421AFA-3AE7-4CEA-BC9B-447859BED57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8617" y="1647826"/>
            <a:ext cx="10590003" cy="405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4 No bullet text 18</a:t>
            </a:r>
          </a:p>
          <a:p>
            <a:pPr lvl="4"/>
            <a:r>
              <a:rPr lang="en-GB" noProof="0" dirty="0"/>
              <a:t>5 </a:t>
            </a:r>
            <a:r>
              <a:rPr lang="en-GB" noProof="0" dirty="0" err="1"/>
              <a:t>Megaheader</a:t>
            </a:r>
            <a:r>
              <a:rPr lang="en-GB" noProof="0" dirty="0"/>
              <a:t> caps 48</a:t>
            </a:r>
          </a:p>
          <a:p>
            <a:pPr lvl="5"/>
            <a:r>
              <a:rPr lang="en-GB" noProof="0" dirty="0"/>
              <a:t>6 Header caps 18</a:t>
            </a:r>
          </a:p>
          <a:p>
            <a:pPr lvl="6"/>
            <a:r>
              <a:rPr lang="en-GB" noProof="0" dirty="0"/>
              <a:t>7 Text 18</a:t>
            </a:r>
          </a:p>
          <a:p>
            <a:pPr lvl="7"/>
            <a:r>
              <a:rPr lang="en-GB" noProof="0" dirty="0"/>
              <a:t>8 Number 16</a:t>
            </a:r>
          </a:p>
          <a:p>
            <a:pPr lvl="8"/>
            <a:r>
              <a:rPr lang="en-GB" noProof="0" dirty="0"/>
              <a:t>9 Letter 16</a:t>
            </a:r>
          </a:p>
          <a:p>
            <a:pPr lvl="8"/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E4955-7821-481C-9AF7-C7D93767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591" y="6280502"/>
            <a:ext cx="6515949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Titel/beskrivelse (Sidehoved/fod)</a:t>
            </a:r>
            <a:endParaRPr lang="en-GB" dirty="0"/>
          </a:p>
        </p:txBody>
      </p:sp>
      <p:sp>
        <p:nvSpPr>
          <p:cNvPr id="10" name="Date_DateCustomA">
            <a:extLst>
              <a:ext uri="{FF2B5EF4-FFF2-40B4-BE49-F238E27FC236}">
                <a16:creationId xmlns:a16="http://schemas.microsoft.com/office/drawing/2014/main" id="{ADC3E656-DC3F-4718-B1B2-E5B4B6661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r>
              <a:rPr lang="da-DK"/>
              <a:t>Navn (Sidehoved/fod)</a:t>
            </a:r>
            <a:endParaRPr lang="da-DK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8C835D-7A3F-4157-850A-1556A9D8479F}"/>
              </a:ext>
            </a:extLst>
          </p:cNvPr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>
            <a:off x="798617" y="6158174"/>
            <a:ext cx="2826826" cy="25554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515BF35-693E-4749-821E-5148CED147C8}"/>
              </a:ext>
            </a:extLst>
          </p:cNvPr>
          <p:cNvSpPr/>
          <p:nvPr userDrawn="1"/>
        </p:nvSpPr>
        <p:spPr>
          <a:xfrm>
            <a:off x="2052092" y="6141510"/>
            <a:ext cx="1573352" cy="272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6" name="Group 6">
            <a:extLst>
              <a:ext uri="{FF2B5EF4-FFF2-40B4-BE49-F238E27FC236}">
                <a16:creationId xmlns:a16="http://schemas.microsoft.com/office/drawing/2014/main" id="{AFE5F654-A9BD-41FF-A365-D2899B656E03}"/>
              </a:ext>
            </a:extLst>
          </p:cNvPr>
          <p:cNvGrpSpPr/>
          <p:nvPr userDrawn="1"/>
        </p:nvGrpSpPr>
        <p:grpSpPr>
          <a:xfrm>
            <a:off x="-1972350" y="522085"/>
            <a:ext cx="1797025" cy="2906915"/>
            <a:chOff x="-1899137" y="-1"/>
            <a:chExt cx="1796791" cy="29075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AF2E174-078E-49FF-9542-6CD562958BBE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EF4FD43-A6EE-427A-9FC7-7228FB2FC6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1C14FD-25CF-454E-977C-DD7F9CFBF235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697" marR="0" indent="-25395" algn="l" defTabSz="457109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4BCC4C82-5CB6-4E96-962B-1F70E48651EE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50B1E40-0E55-499E-A2A8-F96F5C5D52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/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552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  <p:sldLayoutId id="2147483720" r:id="rId33"/>
    <p:sldLayoutId id="2147483721" r:id="rId34"/>
    <p:sldLayoutId id="2147483722" r:id="rId35"/>
    <p:sldLayoutId id="2147483723" r:id="rId36"/>
    <p:sldLayoutId id="2147483724" r:id="rId37"/>
    <p:sldLayoutId id="2147483725" r:id="rId38"/>
    <p:sldLayoutId id="2147483726" r:id="rId39"/>
    <p:sldLayoutId id="2147483727" r:id="rId40"/>
  </p:sldLayoutIdLst>
  <p:hf sldNum="0" hdr="0" ftr="0"/>
  <p:txStyles>
    <p:titleStyle>
      <a:lvl1pPr algn="l" defTabSz="457098" rtl="0" eaLnBrk="1" fontAlgn="base" hangingPunct="1">
        <a:spcBef>
          <a:spcPct val="0"/>
        </a:spcBef>
        <a:spcAft>
          <a:spcPct val="0"/>
        </a:spcAft>
        <a:defRPr sz="2400" b="1" kern="1200" cap="all" spc="-50" baseline="0">
          <a:solidFill>
            <a:schemeClr val="tx2"/>
          </a:solidFill>
          <a:latin typeface="Verdana"/>
          <a:ea typeface="Verdana" pitchFamily="34" charset="0"/>
          <a:cs typeface="Verdana" pitchFamily="34" charset="0"/>
        </a:defRPr>
      </a:lvl1pPr>
      <a:lvl2pPr algn="l" defTabSz="45709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2pPr>
      <a:lvl3pPr algn="l" defTabSz="45709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3pPr>
      <a:lvl4pPr algn="l" defTabSz="45709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4pPr>
      <a:lvl5pPr algn="l" defTabSz="45709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5pPr>
      <a:lvl6pPr marL="457098" algn="l" defTabSz="457098" rtl="0" eaLnBrk="1" fontAlgn="base" hangingPunct="1">
        <a:spcBef>
          <a:spcPct val="0"/>
        </a:spcBef>
        <a:spcAft>
          <a:spcPct val="0"/>
        </a:spcAft>
        <a:defRPr sz="3199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6pPr>
      <a:lvl7pPr marL="914194" algn="l" defTabSz="457098" rtl="0" eaLnBrk="1" fontAlgn="base" hangingPunct="1">
        <a:spcBef>
          <a:spcPct val="0"/>
        </a:spcBef>
        <a:spcAft>
          <a:spcPct val="0"/>
        </a:spcAft>
        <a:defRPr sz="3199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7pPr>
      <a:lvl8pPr marL="1371292" algn="l" defTabSz="457098" rtl="0" eaLnBrk="1" fontAlgn="base" hangingPunct="1">
        <a:spcBef>
          <a:spcPct val="0"/>
        </a:spcBef>
        <a:spcAft>
          <a:spcPct val="0"/>
        </a:spcAft>
        <a:defRPr sz="3199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8pPr>
      <a:lvl9pPr marL="1828388" algn="l" defTabSz="457098" rtl="0" eaLnBrk="1" fontAlgn="base" hangingPunct="1">
        <a:spcBef>
          <a:spcPct val="0"/>
        </a:spcBef>
        <a:spcAft>
          <a:spcPct val="0"/>
        </a:spcAft>
        <a:defRPr sz="3199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9pPr>
    </p:titleStyle>
    <p:bodyStyle>
      <a:lvl1pPr marL="251950" indent="-251950" algn="l" defTabSz="457098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kern="1200" spc="-50" baseline="0">
          <a:solidFill>
            <a:schemeClr val="tx1"/>
          </a:solidFill>
          <a:latin typeface="Verdana"/>
          <a:ea typeface="Verdana" pitchFamily="34" charset="0"/>
          <a:cs typeface="Verdana" pitchFamily="34" charset="0"/>
        </a:defRPr>
      </a:lvl1pPr>
      <a:lvl2pPr marL="647870" indent="-251950" algn="l" defTabSz="457098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6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2pPr>
      <a:lvl3pPr marL="979004" indent="-251950" algn="l" defTabSz="457098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3pPr>
      <a:lvl4pPr marL="0" indent="0" algn="l" defTabSz="457098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18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4pPr>
      <a:lvl5pPr marL="0" indent="0" algn="l" defTabSz="457098" rtl="0" eaLnBrk="1" fontAlgn="base" hangingPunct="1">
        <a:lnSpc>
          <a:spcPct val="8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4799" b="1" kern="1200" cap="all" spc="-100" baseline="0">
          <a:solidFill>
            <a:schemeClr val="tx1"/>
          </a:solidFill>
          <a:latin typeface="Verdana"/>
          <a:ea typeface="Verdana" pitchFamily="34" charset="0"/>
          <a:cs typeface="+mn-cs"/>
        </a:defRPr>
      </a:lvl5pPr>
      <a:lvl6pPr marL="0" indent="0" algn="l" defTabSz="457098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​"/>
        <a:defRPr sz="1800" b="1" kern="1200" cap="all" spc="-5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457098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800" i="0" kern="1200" spc="-50">
          <a:solidFill>
            <a:schemeClr val="bg2"/>
          </a:solidFill>
          <a:latin typeface="+mn-lt"/>
          <a:ea typeface="+mn-ea"/>
          <a:cs typeface="+mn-cs"/>
        </a:defRPr>
      </a:lvl7pPr>
      <a:lvl8pPr marL="647870" indent="-251950" algn="l" defTabSz="457098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rabi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8pPr>
      <a:lvl9pPr marL="647870" indent="-251950" algn="l" defTabSz="457098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lphaU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8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4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2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8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2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59">
          <p15:clr>
            <a:srgbClr val="F26B43"/>
          </p15:clr>
        </p15:guide>
        <p15:guide id="2" pos="7173">
          <p15:clr>
            <a:srgbClr val="F26B43"/>
          </p15:clr>
        </p15:guide>
        <p15:guide id="3" orient="horz" pos="1036">
          <p15:clr>
            <a:srgbClr val="F26B43"/>
          </p15:clr>
        </p15:guide>
        <p15:guide id="4" orient="horz" pos="3595">
          <p15:clr>
            <a:srgbClr val="F26B43"/>
          </p15:clr>
        </p15:guide>
        <p15:guide id="5" pos="6146">
          <p15:clr>
            <a:srgbClr val="F26B43"/>
          </p15:clr>
        </p15:guide>
        <p15:guide id="6" pos="5633">
          <p15:clr>
            <a:srgbClr val="F26B43"/>
          </p15:clr>
        </p15:guide>
        <p15:guide id="7" pos="5120">
          <p15:clr>
            <a:srgbClr val="F26B43"/>
          </p15:clr>
        </p15:guide>
        <p15:guide id="8" pos="4607">
          <p15:clr>
            <a:srgbClr val="F26B43"/>
          </p15:clr>
        </p15:guide>
        <p15:guide id="9" pos="4094">
          <p15:clr>
            <a:srgbClr val="F26B43"/>
          </p15:clr>
        </p15:guide>
        <p15:guide id="10" pos="3581">
          <p15:clr>
            <a:srgbClr val="F26B43"/>
          </p15:clr>
        </p15:guide>
        <p15:guide id="11" pos="3068">
          <p15:clr>
            <a:srgbClr val="F26B43"/>
          </p15:clr>
        </p15:guide>
        <p15:guide id="12" pos="2555">
          <p15:clr>
            <a:srgbClr val="F26B43"/>
          </p15:clr>
        </p15:guide>
        <p15:guide id="13" pos="2042">
          <p15:clr>
            <a:srgbClr val="F26B43"/>
          </p15:clr>
        </p15:guide>
        <p15:guide id="14" pos="1529">
          <p15:clr>
            <a:srgbClr val="F26B43"/>
          </p15:clr>
        </p15:guide>
        <p15:guide id="15" pos="1016">
          <p15:clr>
            <a:srgbClr val="F26B43"/>
          </p15:clr>
        </p15:guide>
        <p15:guide id="16" pos="5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198BA4C3-3AA1-4D7B-9DD7-B49A15CC7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339" y="-107855"/>
            <a:ext cx="12262339" cy="7077013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451A6D4-4739-4AB9-873E-AD5A5AB5E3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8" t="19027" r="18175" b="20379"/>
          <a:stretch/>
        </p:blipFill>
        <p:spPr>
          <a:xfrm>
            <a:off x="0" y="6172200"/>
            <a:ext cx="711173" cy="685800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09F7424E-4099-4C71-B636-B8A8085B3A72}"/>
              </a:ext>
            </a:extLst>
          </p:cNvPr>
          <p:cNvSpPr/>
          <p:nvPr/>
        </p:nvSpPr>
        <p:spPr>
          <a:xfrm>
            <a:off x="-70340" y="-107855"/>
            <a:ext cx="12262339" cy="71041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39BCDC67-0F6A-4706-BFB3-6FF9C5A637B4}"/>
              </a:ext>
            </a:extLst>
          </p:cNvPr>
          <p:cNvSpPr txBox="1">
            <a:spLocks/>
          </p:cNvSpPr>
          <p:nvPr/>
        </p:nvSpPr>
        <p:spPr>
          <a:xfrm>
            <a:off x="114717" y="832966"/>
            <a:ext cx="11554770" cy="19817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Innovationsindsatsen på jordforureningsområdet</a:t>
            </a:r>
            <a:endParaRPr lang="da-DK" sz="2800" dirty="0"/>
          </a:p>
          <a:p>
            <a:pPr algn="ctr"/>
            <a:br>
              <a:rPr lang="da-DK" dirty="0"/>
            </a:br>
            <a:endParaRPr lang="da-DK" dirty="0"/>
          </a:p>
        </p:txBody>
      </p:sp>
      <p:sp>
        <p:nvSpPr>
          <p:cNvPr id="5" name="Subtitle 8">
            <a:extLst>
              <a:ext uri="{FF2B5EF4-FFF2-40B4-BE49-F238E27FC236}">
                <a16:creationId xmlns:a16="http://schemas.microsoft.com/office/drawing/2014/main" id="{020BDDC4-8D4E-48F2-ABF2-3E3F02C3A5A8}"/>
              </a:ext>
            </a:extLst>
          </p:cNvPr>
          <p:cNvSpPr txBox="1">
            <a:spLocks/>
          </p:cNvSpPr>
          <p:nvPr/>
        </p:nvSpPr>
        <p:spPr>
          <a:xfrm>
            <a:off x="1258529" y="5727948"/>
            <a:ext cx="9674941" cy="8885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200" i="1" dirty="0"/>
              <a:t>Møde i Miljø- og klimaudvalget 2. november 2022</a:t>
            </a:r>
          </a:p>
          <a:p>
            <a:pPr marL="0" indent="0" algn="ctr">
              <a:buNone/>
            </a:pPr>
            <a:r>
              <a:rPr lang="da-DK" sz="2200" i="1" dirty="0"/>
              <a:t>Nina Tuxen, Niels Døssing Overheu og Carsten Bagge Jensen</a:t>
            </a:r>
            <a:endParaRPr lang="da-DK" sz="2200" b="1" i="1" dirty="0"/>
          </a:p>
        </p:txBody>
      </p:sp>
    </p:spTree>
    <p:extLst>
      <p:ext uri="{BB962C8B-B14F-4D97-AF65-F5344CB8AC3E}">
        <p14:creationId xmlns:p14="http://schemas.microsoft.com/office/powerpoint/2010/main" val="357742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>
            <a:extLst>
              <a:ext uri="{FF2B5EF4-FFF2-40B4-BE49-F238E27FC236}">
                <a16:creationId xmlns:a16="http://schemas.microsoft.com/office/drawing/2014/main" id="{3F1AFCBA-55B4-4CD7-9BFC-733F703906C1}"/>
              </a:ext>
            </a:extLst>
          </p:cNvPr>
          <p:cNvGrpSpPr/>
          <p:nvPr/>
        </p:nvGrpSpPr>
        <p:grpSpPr>
          <a:xfrm>
            <a:off x="8567403" y="1409917"/>
            <a:ext cx="2743200" cy="2677783"/>
            <a:chOff x="6096000" y="950866"/>
            <a:chExt cx="2743200" cy="2677783"/>
          </a:xfrm>
        </p:grpSpPr>
        <p:pic>
          <p:nvPicPr>
            <p:cNvPr id="5" name="Picture 2" descr="Billedresultat for three piece puzzle">
              <a:extLst>
                <a:ext uri="{FF2B5EF4-FFF2-40B4-BE49-F238E27FC236}">
                  <a16:creationId xmlns:a16="http://schemas.microsoft.com/office/drawing/2014/main" id="{07693DA5-1BDC-4C29-AF54-7B9A49C606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50866"/>
              <a:ext cx="2743200" cy="2677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kstfelt 5">
              <a:extLst>
                <a:ext uri="{FF2B5EF4-FFF2-40B4-BE49-F238E27FC236}">
                  <a16:creationId xmlns:a16="http://schemas.microsoft.com/office/drawing/2014/main" id="{2C32A798-6A89-4077-9EE7-1FDC0F95079D}"/>
                </a:ext>
              </a:extLst>
            </p:cNvPr>
            <p:cNvSpPr txBox="1"/>
            <p:nvPr/>
          </p:nvSpPr>
          <p:spPr>
            <a:xfrm>
              <a:off x="7499713" y="1714965"/>
              <a:ext cx="1092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1" dirty="0"/>
                <a:t>Grønnere</a:t>
              </a:r>
              <a:endParaRPr lang="en-US" b="1" dirty="0"/>
            </a:p>
          </p:txBody>
        </p:sp>
        <p:sp>
          <p:nvSpPr>
            <p:cNvPr id="7" name="Tekstfelt 6">
              <a:extLst>
                <a:ext uri="{FF2B5EF4-FFF2-40B4-BE49-F238E27FC236}">
                  <a16:creationId xmlns:a16="http://schemas.microsoft.com/office/drawing/2014/main" id="{DA7BB9CB-9D60-407F-A95A-82B4EC56D5E7}"/>
                </a:ext>
              </a:extLst>
            </p:cNvPr>
            <p:cNvSpPr txBox="1"/>
            <p:nvPr/>
          </p:nvSpPr>
          <p:spPr>
            <a:xfrm>
              <a:off x="6804210" y="2890624"/>
              <a:ext cx="1137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1" dirty="0"/>
                <a:t>Nemmere</a:t>
              </a:r>
              <a:endParaRPr lang="en-US" b="1" dirty="0"/>
            </a:p>
          </p:txBody>
        </p:sp>
        <p:sp>
          <p:nvSpPr>
            <p:cNvPr id="8" name="Tekstfelt 7">
              <a:extLst>
                <a:ext uri="{FF2B5EF4-FFF2-40B4-BE49-F238E27FC236}">
                  <a16:creationId xmlns:a16="http://schemas.microsoft.com/office/drawing/2014/main" id="{E024CEAA-CEFA-4E50-B781-9CE0E73FD10A}"/>
                </a:ext>
              </a:extLst>
            </p:cNvPr>
            <p:cNvSpPr txBox="1"/>
            <p:nvPr/>
          </p:nvSpPr>
          <p:spPr>
            <a:xfrm>
              <a:off x="6350143" y="1712094"/>
              <a:ext cx="955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1" dirty="0"/>
                <a:t>Billigere</a:t>
              </a:r>
              <a:endParaRPr lang="en-US" b="1" dirty="0"/>
            </a:p>
          </p:txBody>
        </p:sp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42B52FC8-B57E-465B-81D3-407368E8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88" t="19027" r="18175" b="20379"/>
            <a:stretch/>
          </p:blipFill>
          <p:spPr>
            <a:xfrm>
              <a:off x="7224883" y="2077280"/>
              <a:ext cx="517914" cy="487526"/>
            </a:xfrm>
            <a:prstGeom prst="rect">
              <a:avLst/>
            </a:prstGeom>
          </p:spPr>
        </p:pic>
      </p:grpSp>
      <p:pic>
        <p:nvPicPr>
          <p:cNvPr id="15" name="Billede 14" descr="Et billede, der indeholder spejl, spil&#10;&#10;Automatisk genereret beskrivelse">
            <a:extLst>
              <a:ext uri="{FF2B5EF4-FFF2-40B4-BE49-F238E27FC236}">
                <a16:creationId xmlns:a16="http://schemas.microsoft.com/office/drawing/2014/main" id="{61830815-A0B7-448C-A65D-BD893BF9AF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4"/>
          <a:stretch/>
        </p:blipFill>
        <p:spPr>
          <a:xfrm>
            <a:off x="838" y="0"/>
            <a:ext cx="5378421" cy="6178534"/>
          </a:xfrm>
          <a:prstGeom prst="rect">
            <a:avLst/>
          </a:prstGeom>
        </p:spPr>
      </p:pic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D70FDA4B-810D-4507-84F5-57D3DE30A465}"/>
              </a:ext>
            </a:extLst>
          </p:cNvPr>
          <p:cNvCxnSpPr>
            <a:cxnSpLocks/>
          </p:cNvCxnSpPr>
          <p:nvPr/>
        </p:nvCxnSpPr>
        <p:spPr>
          <a:xfrm flipV="1">
            <a:off x="2927648" y="3984172"/>
            <a:ext cx="7286552" cy="867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AB51CC2D-6238-4409-8F21-2301B8CD2CAB}"/>
              </a:ext>
            </a:extLst>
          </p:cNvPr>
          <p:cNvCxnSpPr>
            <a:cxnSpLocks/>
          </p:cNvCxnSpPr>
          <p:nvPr/>
        </p:nvCxnSpPr>
        <p:spPr>
          <a:xfrm>
            <a:off x="3143672" y="116632"/>
            <a:ext cx="6953907" cy="13552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felt 11">
            <a:extLst>
              <a:ext uri="{FF2B5EF4-FFF2-40B4-BE49-F238E27FC236}">
                <a16:creationId xmlns:a16="http://schemas.microsoft.com/office/drawing/2014/main" id="{5D3DD6B7-68E9-4E4D-A05A-BB99D644F55F}"/>
              </a:ext>
            </a:extLst>
          </p:cNvPr>
          <p:cNvSpPr txBox="1"/>
          <p:nvPr/>
        </p:nvSpPr>
        <p:spPr>
          <a:xfrm>
            <a:off x="5549504" y="5069730"/>
            <a:ext cx="66424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Med nuværende metoder vil opgaven tage +50 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Ønske om mere bæredygtige metoder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Vi tager udgangspunkt i oplevede problemstillinger i driften</a:t>
            </a:r>
          </a:p>
        </p:txBody>
      </p:sp>
    </p:spTree>
    <p:extLst>
      <p:ext uri="{BB962C8B-B14F-4D97-AF65-F5344CB8AC3E}">
        <p14:creationId xmlns:p14="http://schemas.microsoft.com/office/powerpoint/2010/main" val="297512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536D35-99BE-49B0-BEBD-A2B1C947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-315416"/>
            <a:ext cx="10515600" cy="1325563"/>
          </a:xfrm>
        </p:spPr>
        <p:txBody>
          <a:bodyPr/>
          <a:lstStyle/>
          <a:p>
            <a:r>
              <a:rPr lang="da-DK" dirty="0"/>
              <a:t>Hvor ligger vores innovationsfokus 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8A0338B-ABB2-4014-97BA-0B82743A04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591"/>
          <a:stretch/>
        </p:blipFill>
        <p:spPr>
          <a:xfrm>
            <a:off x="7077138" y="1916832"/>
            <a:ext cx="3183105" cy="260931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C00583D3-0A65-476F-B57D-AB1B017E41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076"/>
          <a:stretch/>
        </p:blipFill>
        <p:spPr>
          <a:xfrm>
            <a:off x="954977" y="1916832"/>
            <a:ext cx="6377309" cy="2609314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9B25B65-845E-41E3-95ED-E0A6AA880F89}"/>
              </a:ext>
            </a:extLst>
          </p:cNvPr>
          <p:cNvSpPr/>
          <p:nvPr/>
        </p:nvSpPr>
        <p:spPr>
          <a:xfrm>
            <a:off x="7045716" y="2643928"/>
            <a:ext cx="372292" cy="65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79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E5AF78-E418-46ED-8A64-04C7E55BB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692696"/>
            <a:ext cx="11025539" cy="496358"/>
          </a:xfrm>
        </p:spPr>
        <p:txBody>
          <a:bodyPr/>
          <a:lstStyle/>
          <a:p>
            <a:r>
              <a:rPr lang="da-DK" dirty="0"/>
              <a:t>Samarbejdsformer og finansiering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6F309167-05C7-49F1-B962-D4282FE7AE2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797337" y="1340768"/>
            <a:ext cx="5394663" cy="3801279"/>
          </a:xfrm>
          <a:prstGeom prst="rect">
            <a:avLst/>
          </a:prstGeom>
        </p:spPr>
      </p:pic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352663-D04B-4366-AA1F-57B41A1FBDEF}"/>
              </a:ext>
            </a:extLst>
          </p:cNvPr>
          <p:cNvSpPr txBox="1">
            <a:spLocks/>
          </p:cNvSpPr>
          <p:nvPr/>
        </p:nvSpPr>
        <p:spPr>
          <a:xfrm>
            <a:off x="767408" y="1609417"/>
            <a:ext cx="6552728" cy="39078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 dirty="0">
                <a:solidFill>
                  <a:schemeClr val="tx1"/>
                </a:solidFill>
              </a:rPr>
              <a:t>Samarbejder mellem region, rådgivere/entreprenører og universiteter</a:t>
            </a:r>
          </a:p>
          <a:p>
            <a:r>
              <a:rPr lang="da-DK" sz="2000" dirty="0">
                <a:solidFill>
                  <a:schemeClr val="tx1"/>
                </a:solidFill>
              </a:rPr>
              <a:t>Også andre samarbejdspartnere – f.eks. Øvrige regioner, vandselskaber, Miljøstyrelse, kommuner</a:t>
            </a:r>
            <a:br>
              <a:rPr lang="da-DK" sz="2000" dirty="0">
                <a:solidFill>
                  <a:schemeClr val="tx1"/>
                </a:solidFill>
              </a:rPr>
            </a:br>
            <a:endParaRPr lang="da-DK" sz="2000" dirty="0">
              <a:solidFill>
                <a:schemeClr val="tx1"/>
              </a:solidFill>
            </a:endParaRPr>
          </a:p>
          <a:p>
            <a:r>
              <a:rPr lang="da-DK" sz="2000" dirty="0">
                <a:solidFill>
                  <a:schemeClr val="tx1"/>
                </a:solidFill>
              </a:rPr>
              <a:t>Finansiering:</a:t>
            </a:r>
            <a:br>
              <a:rPr lang="da-DK" sz="2000" dirty="0">
                <a:solidFill>
                  <a:schemeClr val="tx1"/>
                </a:solidFill>
              </a:rPr>
            </a:br>
            <a:r>
              <a:rPr lang="da-DK" sz="2000" dirty="0">
                <a:solidFill>
                  <a:schemeClr val="tx1"/>
                </a:solidFill>
              </a:rPr>
              <a:t> - regionens egne udviklingsmidler</a:t>
            </a:r>
            <a:br>
              <a:rPr lang="da-DK" sz="2000" dirty="0">
                <a:solidFill>
                  <a:schemeClr val="tx1"/>
                </a:solidFill>
              </a:rPr>
            </a:br>
            <a:r>
              <a:rPr lang="da-DK" sz="2000" dirty="0">
                <a:solidFill>
                  <a:schemeClr val="tx1"/>
                </a:solidFill>
              </a:rPr>
              <a:t> - Forskningsfonde, udviklingsprogrammer mv. </a:t>
            </a:r>
            <a:br>
              <a:rPr lang="da-DK" sz="2000" dirty="0">
                <a:solidFill>
                  <a:schemeClr val="tx1"/>
                </a:solidFill>
              </a:rPr>
            </a:br>
            <a:r>
              <a:rPr lang="da-DK" sz="2000" dirty="0">
                <a:solidFill>
                  <a:schemeClr val="tx1"/>
                </a:solidFill>
              </a:rPr>
              <a:t>   </a:t>
            </a:r>
            <a:r>
              <a:rPr lang="da-DK" sz="1600" dirty="0">
                <a:solidFill>
                  <a:schemeClr val="tx1"/>
                </a:solidFill>
              </a:rPr>
              <a:t>(f.eks. Innovationsfonden, MST TUP, ikke MUDP)</a:t>
            </a:r>
          </a:p>
          <a:p>
            <a:endParaRPr lang="da-DK" sz="1600" dirty="0">
              <a:solidFill>
                <a:schemeClr val="tx1"/>
              </a:solidFill>
            </a:endParaRPr>
          </a:p>
          <a:p>
            <a:r>
              <a:rPr lang="da-DK" sz="2000" dirty="0">
                <a:solidFill>
                  <a:schemeClr val="tx1"/>
                </a:solidFill>
              </a:rPr>
              <a:t>Udbud/idékonkurrencer</a:t>
            </a:r>
          </a:p>
        </p:txBody>
      </p:sp>
    </p:spTree>
    <p:extLst>
      <p:ext uri="{BB962C8B-B14F-4D97-AF65-F5344CB8AC3E}">
        <p14:creationId xmlns:p14="http://schemas.microsoft.com/office/powerpoint/2010/main" val="1198834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4A70AC7-35EA-4F8A-9A8E-F4447EFB2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43"/>
          <a:stretch/>
        </p:blipFill>
        <p:spPr>
          <a:xfrm>
            <a:off x="4212551" y="2162105"/>
            <a:ext cx="6791066" cy="4695895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37DF2FA4-4C2B-42DA-82DE-0535C9A38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897" y="106291"/>
            <a:ext cx="10515600" cy="946445"/>
          </a:xfrm>
        </p:spPr>
        <p:txBody>
          <a:bodyPr>
            <a:normAutofit/>
          </a:bodyPr>
          <a:lstStyle/>
          <a:p>
            <a:r>
              <a:rPr lang="da-DK" dirty="0"/>
              <a:t>Udvælgelse af projekter</a:t>
            </a:r>
          </a:p>
        </p:txBody>
      </p:sp>
      <p:pic>
        <p:nvPicPr>
          <p:cNvPr id="2050" name="Picture 2" descr="Billedresultat for skruetrækker">
            <a:extLst>
              <a:ext uri="{FF2B5EF4-FFF2-40B4-BE49-F238E27FC236}">
                <a16:creationId xmlns:a16="http://schemas.microsoft.com/office/drawing/2014/main" id="{E24B7039-629C-4193-8168-78E97CA1F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5" r="29365"/>
          <a:stretch/>
        </p:blipFill>
        <p:spPr bwMode="auto">
          <a:xfrm rot="1050124">
            <a:off x="8343763" y="1431837"/>
            <a:ext cx="500496" cy="122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ledresultat for hammer bacho">
            <a:extLst>
              <a:ext uri="{FF2B5EF4-FFF2-40B4-BE49-F238E27FC236}">
                <a16:creationId xmlns:a16="http://schemas.microsoft.com/office/drawing/2014/main" id="{9A8B4CEE-2A15-402C-90FD-611D9EDFF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346" y="2407121"/>
            <a:ext cx="1009667" cy="101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ledresultat for skiftenøgle">
            <a:extLst>
              <a:ext uri="{FF2B5EF4-FFF2-40B4-BE49-F238E27FC236}">
                <a16:creationId xmlns:a16="http://schemas.microsoft.com/office/drawing/2014/main" id="{B06E8219-93E3-442E-B7C4-5044E96DE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7" b="33116"/>
          <a:stretch/>
        </p:blipFill>
        <p:spPr bwMode="auto">
          <a:xfrm>
            <a:off x="9687346" y="5497021"/>
            <a:ext cx="1316271" cy="46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523593A3-437D-4C79-9913-3ED70AF31DB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7856" r="4945" b="23950"/>
          <a:stretch/>
        </p:blipFill>
        <p:spPr>
          <a:xfrm>
            <a:off x="10030409" y="4128476"/>
            <a:ext cx="1009667" cy="582894"/>
          </a:xfrm>
          <a:prstGeom prst="rect">
            <a:avLst/>
          </a:prstGeom>
        </p:spPr>
      </p:pic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9F00886-9285-4A71-A2E0-DA312E362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Navn (Sidehoved/fod)</a:t>
            </a:r>
          </a:p>
        </p:txBody>
      </p:sp>
      <p:pic>
        <p:nvPicPr>
          <p:cNvPr id="8" name="Billede 7" descr="Et billede, der indeholder bord&#10;&#10;Automatisk genereret beskrivelse">
            <a:extLst>
              <a:ext uri="{FF2B5EF4-FFF2-40B4-BE49-F238E27FC236}">
                <a16:creationId xmlns:a16="http://schemas.microsoft.com/office/drawing/2014/main" id="{58D53112-5668-4ECE-B4C1-71590843C2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25" y="-9464"/>
            <a:ext cx="4591515" cy="686746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5B27002-C4E7-4DCF-B8DD-CC47DF2455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111" y="0"/>
            <a:ext cx="2317889" cy="223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15649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H Hospital PowerPoint Skabelon_DKfinal">
  <a:themeElements>
    <a:clrScheme name="Region Hovedstaden Darkblue">
      <a:dk1>
        <a:srgbClr val="333333"/>
      </a:dk1>
      <a:lt1>
        <a:srgbClr val="FFFFFF"/>
      </a:lt1>
      <a:dk2>
        <a:srgbClr val="575757"/>
      </a:dk2>
      <a:lt2>
        <a:srgbClr val="CCD4DD"/>
      </a:lt2>
      <a:accent1>
        <a:srgbClr val="99A8BB"/>
      </a:accent1>
      <a:accent2>
        <a:srgbClr val="333333"/>
      </a:accent2>
      <a:accent3>
        <a:srgbClr val="4D6787"/>
      </a:accent3>
      <a:accent4>
        <a:srgbClr val="666666"/>
      </a:accent4>
      <a:accent5>
        <a:srgbClr val="193C65"/>
      </a:accent5>
      <a:accent6>
        <a:srgbClr val="999999"/>
      </a:accent6>
      <a:hlink>
        <a:srgbClr val="193C65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H PowerPoint Skabelon_DK.potx" id="{26986A75-4BB5-4C20-9DD6-E823FDD01161}" vid="{1F3D9A04-036F-41B4-8EF4-D6B3C5EA408C}"/>
    </a:ext>
  </a:extLst>
</a:theme>
</file>

<file path=ppt/theme/theme2.xml><?xml version="1.0" encoding="utf-8"?>
<a:theme xmlns:a="http://schemas.openxmlformats.org/drawingml/2006/main" name="RU rehion sjælland region H">
  <a:themeElements>
    <a:clrScheme name="Region H">
      <a:dk1>
        <a:srgbClr val="333333"/>
      </a:dk1>
      <a:lt1>
        <a:srgbClr val="FFFFFF"/>
      </a:lt1>
      <a:dk2>
        <a:srgbClr val="575757"/>
      </a:dk2>
      <a:lt2>
        <a:srgbClr val="CCD4DD"/>
      </a:lt2>
      <a:accent1>
        <a:srgbClr val="99A8BB"/>
      </a:accent1>
      <a:accent2>
        <a:srgbClr val="333333"/>
      </a:accent2>
      <a:accent3>
        <a:srgbClr val="4D6787"/>
      </a:accent3>
      <a:accent4>
        <a:srgbClr val="666666"/>
      </a:accent4>
      <a:accent5>
        <a:srgbClr val="193C65"/>
      </a:accent5>
      <a:accent6>
        <a:srgbClr val="999999"/>
      </a:accent6>
      <a:hlink>
        <a:srgbClr val="0086CC"/>
      </a:hlink>
      <a:folHlink>
        <a:srgbClr val="808080"/>
      </a:folHlink>
    </a:clrScheme>
    <a:fontScheme name="Region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2936"/>
        </a:solidFill>
        <a:ln w="9525">
          <a:solidFill>
            <a:srgbClr val="1F2936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H PowerPoint Skabelon_DK.potx" id="{26986A75-4BB5-4C20-9DD6-E823FDD01161}" vid="{1F3D9A04-036F-41B4-8EF4-D6B3C5EA408C}"/>
    </a:ext>
  </a:extLst>
</a:theme>
</file>

<file path=ppt/theme/theme3.xml><?xml version="1.0" encoding="utf-8"?>
<a:theme xmlns:a="http://schemas.openxmlformats.org/drawingml/2006/main" name="Blank">
  <a:themeElements>
    <a:clrScheme name="Ramboll">
      <a:dk1>
        <a:srgbClr val="333333"/>
      </a:dk1>
      <a:lt1>
        <a:srgbClr val="FFFFFF"/>
      </a:lt1>
      <a:dk2>
        <a:srgbClr val="009DF0"/>
      </a:dk2>
      <a:lt2>
        <a:srgbClr val="797766"/>
      </a:lt2>
      <a:accent1>
        <a:srgbClr val="ADDDFF"/>
      </a:accent1>
      <a:accent2>
        <a:srgbClr val="3AA551"/>
      </a:accent2>
      <a:accent3>
        <a:srgbClr val="A8D100"/>
      </a:accent3>
      <a:accent4>
        <a:srgbClr val="C40079"/>
      </a:accent4>
      <a:accent5>
        <a:srgbClr val="C63418"/>
      </a:accent5>
      <a:accent6>
        <a:srgbClr val="D0CFC9"/>
      </a:accent6>
      <a:hlink>
        <a:srgbClr val="009DF0"/>
      </a:hlink>
      <a:folHlink>
        <a:srgbClr val="ADDDF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R="0" algn="l" defTabSz="457200" rtl="0" eaLnBrk="0" fontAlgn="base" latinLnBrk="0" hangingPunct="0">
          <a:spcBef>
            <a:spcPct val="0"/>
          </a:spcBef>
          <a:buClrTx/>
          <a:buSzTx/>
          <a:tabLst/>
          <a:defRPr kumimoji="0" sz="1800" b="0" i="0" u="none" strike="noStrike" kern="120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Verdana" pitchFamily="34" charset="0"/>
            <a:cs typeface="Verdana" pitchFamily="34" charset="0"/>
          </a:defRPr>
        </a:defPPr>
      </a:lstStyle>
    </a:tx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  <a:extLst>
    <a:ext uri="{05A4C25C-085E-4340-85A3-A5531E510DB2}">
      <thm15:themeFamily xmlns:thm15="http://schemas.microsoft.com/office/thememl/2012/main" name="Ramboll Template MIK adjustments.potx" id="{8AF8F9E4-DE39-4C2B-85B6-4A5686C9C8EC}" vid="{89A0920C-1F3F-4FDF-B731-81363685CBD0}"/>
    </a:ext>
  </a:extLst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ajorFont>
      <a:min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documentContentValidatorConfiguration":{"enableDocumentContentValidator":false,"documentContentValidatorVersion":0},"elementsMetadata":[],"slideId":"636973038327532712","enableDocumentContentUpdater":true,"version":"1.3"}]]></TemplafySlideTemplateConfiguration>
</file>

<file path=customXml/item4.xml><?xml version="1.0" encoding="utf-8"?>
<TemplafySlideTemplateConfiguration><![CDATA[{"documentContentValidatorConfiguration":{"enableDocumentContentValidator":false,"documentContentValidatorVersion":0},"elementsMetadata":[],"slideId":"637105359336269917","enableDocumentContentUpdater":true,"version":"1.3"}]]></TemplafySlideTemplateConfiguration>
</file>

<file path=customXml/item5.xml><?xml version="1.0" encoding="utf-8"?>
<TemplafyTemplateConfiguration><![CDATA[{"elementsMetadata":[{"type":"shape","id":"4d6586ee-3fdf-4a57-97a6-f1588cb50d9b","elementConfiguration":{"inheritDimensions":"inheritNone","width":"1.9 cm","height":"1.9 cm","disableUpdates":false,"type":"image"}},{"type":"shape","id":"c721c117-e8f5-4cf4-9815-c28bbf7a1a45","elementConfiguration":{"binding":"UserProfile.Office.Virksomhed_{{DocumentLanguage}}","disableUpdates":false,"type":"text"}},{"type":"shape","id":"bcfffd15-3773-4df2-b2bd-5f06fc57d2bd","elementConfiguration":{"binding":"UserProfile.CenterFreeText","visibility":{"action":"hide","binding":"UserProfile.Centers.CenterUI","operator":"notEquals","compareValue":"Intet valgt"},"disableUpdates":false,"type":"text"}},{"type":"shape","id":"f59f1b40-7186-4a63-9737-cbd4b465ead2","elementConfiguration":{"binding":"UserProfile.Centers.Center_{{DocumentLanguage}}","visibility":{"action":"hide","binding":"UserProfile.Centers.CenterUI","operator":"equals","compareValue":"Intet valgt"},"disableUpdates":false,"type":"text"}},{"type":"shape","id":"5ad89cf8-e45b-402f-8b3f-ec890076f1d7","elementConfiguration":{"binding":"Form.PresentationTitle","disableUpdates":false,"type":"text"}},{"type":"shape","id":"a137cb72-8901-4ff9-9501-23310e0fd340","elementConfiguration":{"inheritDimensions":"inheritNone","width":"1.9 cm","height":"1.9 cm","binding":"UserProfile.Office.LogoColor_DCU","disableUpdates":false,"type":"image"}},{"type":"shape","id":"ea456800-b591-41b1-b51b-f2e4187bb973","elementConfiguration":{"inheritDimensions":"inheritNone","width":"3.68 cm","height":"1.17 cm","binding":"UserProfile.EkstraLogo.ExtraLogoPPNEGDCU_{{DocumentLanguage}}","disableUpdates":false,"type":"image"}},{"type":"shape","id":"3fc01e33-ee68-40b3-8d4f-99c24049c1e4","elementConfiguration":{"inheritDimensions":"inheritNone","width":"2.42 cm","height":"2.5 cm","binding":"UserProfile.EkstraLogo.ExtraLogoFive_PP_DCU_{{DocumentLanguage}}","disableUpdates":false,"type":"image"}},{"type":"shape","id":"cf5a9b4c-b37a-4c16-9480-8354f7af830c","elementConfiguration":{"inheritDimensions":"inheritNone","width":"2.42 cm","height":"2.5 cm","binding":"UserProfile.EkstraLogo.ExtraLogoTwo_PP_DCU_{{DocumentLanguage}}","disableUpdates":false,"type":"image"}},{"type":"shape","id":"4896d9e9-9a9e-4ce4-bdeb-3710be63b79f","elementConfiguration":{"binding":"UserProfile.Name","visibility":{"action":"hide","binding":"Form.Manuel_dato","operator":"notEquals","compareValue":""},"disableUpdates":false,"type":"text"}},{"type":"shape","id":"dee1c214-4aa8-498b-b424-d0853d41eb00","elementConfiguration":{"binding":"Form.Manuel_dato","visibility":{"action":"hide","operator":"equals","compareValue":""},"disableUpdates":false,"type":"text"}},{"type":"shape","id":"309c88cd-3088-4b9d-b31d-64bb19b2f3ff","elementConfiguration":{"inheritDimensions":"inheritNone","width":"6.05 cm","height":"1.9 cm","binding":"UserProfile.EkstraLogo.ExtraLogoSix_PP_DCU_{{DocumentLanguage}}","disableUpdates":false,"type":"image"}},{"type":"shape","id":"f31bc9da-b14b-4c3d-947b-e033bf0daedb","elementConfiguration":{"inheritDimensions":"inheritWidth","width":"1.91 cm","binding":"UserProfile.Office.LogoH_PP_DCU","disableUpdates":false,"type":"image"}},{"type":"shape","id":"1f26d602-9215-4457-9bcc-751002cf6d3d","elementConfiguration":{"binding":"UserProfile.Office.Virksomhed_{{DocumentLanguage}}","disableUpdates":false,"type":"text"}},{"type":"shape","id":"d40eecb5-2613-4772-8914-0db7844fab3a","elementConfiguration":{"binding":"UserProfile.CenterFreeText","visibility":{"action":"hide","binding":"UserProfile.Centers.CenterUI","operator":"notEquals","compareValue":"Intet valgt"},"disableUpdates":false,"type":"text"}},{"type":"shape","id":"c7d6c440-31d5-4be8-ba19-204b06db42c6","elementConfiguration":{"binding":"UserProfile.Centers.Center_{{DocumentLanguage}}","visibility":{"action":"hide","binding":"UserProfile.Centers.CenterUI","operator":"equals","compareValue":"Intet valgt"},"disableUpdates":false,"type":"text"}},{"type":"shape","id":"8bc45ad1-6bb5-456e-ac1a-305989c1d4d4","elementConfiguration":{"binding":"Form.PresentationTitle","disableUpdates":false,"type":"text"}},{"type":"shape","id":"61823dde-4c37-4e6b-ae1e-19d5d50f293c","elementConfiguration":{"inheritDimensions":"inheritNone","width":"2.42 cm","height":"2.5 cm","binding":"UserProfile.EkstraLogo.ExtraLogoFive_PP_DCU_{{DocumentLanguage}}","disableUpdates":false,"type":"image"}},{"type":"shape","id":"4bb1008e-1b76-4b5a-bbd4-9c11842a914d","elementConfiguration":{"inheritDimensions":"inheritNone","width":"2.42 cm","height":"2.5 cm","binding":"UserProfile.EkstraLogo.ExtraLogoTwo_PP_DCU_{{DocumentLanguage}}","disableUpdates":false,"type":"image"}},{"type":"shape","id":"46cf07b5-0f63-43e8-acbd-39c4b405df3d","elementConfiguration":{"binding":"UserProfile.Name","visibility":{"action":"hide","binding":"Form.Manuel_dato","operator":"notEquals","compareValue":""},"disableUpdates":false,"type":"text"}},{"type":"shape","id":"fd93efc5-8626-418c-8ddb-4a42d84ca05e","elementConfiguration":{"binding":"Form.Manuel_dato","visibility":{"action":"hide","operator":"equals","compareValue":""},"disableUpdates":false,"type":"text"}},{"type":"shape","id":"e98b3350-3d97-40f7-8989-702356263b96","elementConfiguration":{"inheritDimensions":"inheritNone","width":"1.9 cm","height":"19.05 cm","binding":"UserProfile.Office.LogoColor_DCU","disableUpdates":false,"type":"image"}},{"type":"shape","id":"25f2ca77-d246-4eac-81e5-166a9bb46a3b","elementConfiguration":{"inheritDimensions":"inheritNone","width":"3.68 cm","height":"1.17 cm","binding":"UserProfile.EkstraLogo.ExtraLogoPPNEGDCU_{{DocumentLanguage}}","disableUpdates":false,"type":"image"}},{"type":"shape","id":"0a384973-ecb6-4c69-a68e-0a44808459d5","elementConfiguration":{"inheritDimensions":"inheritNone","width":"6.05 cm","height":"1.9 cm","binding":"UserProfile.EkstraLogo.ExtraLogoSix_PP_DCU_{{DocumentLanguage}}","disableUpdates":false,"type":"image"}},{"type":"shape","id":"f89f48ac-eb7b-4465-80d9-fdd0f0f925d6","elementConfiguration":{"inheritDimensions":"inheritWidth","width":"1.91 cm","binding":"UserProfile.Office.LogoH_PP_DCU","disableUpdates":false,"type":"image"}},{"type":"shape","id":"6ea01be2-397e-432c-9807-fa13adb1f897","elementConfiguration":{"binding":"UserProfile.Office.Virksomhed_{{DocumentLanguage}}","disableUpdates":false,"type":"text"}},{"type":"shape","id":"cf4649b7-6ba4-4801-a1a2-9b2cc1858999","elementConfiguration":{"binding":"UserProfile.CenterFreeText","visibility":{"action":"hide","binding":"UserProfile.Centers.CenterUI","operator":"notEquals","compareValue":"Intet valgt"},"disableUpdates":false,"type":"text"}},{"type":"shape","id":"5760ef5e-4c25-469b-810e-8f8e3a74a207","elementConfiguration":{"binding":"UserProfile.Centers.Center_{{DocumentLanguage}}","visibility":{"action":"hide","binding":"UserProfile.Centers.CenterUI","operator":"equals","compareValue":"Intet valgt"},"disableUpdates":false,"type":"text"}},{"type":"shape","id":"d1cbbdcd-7dfa-46e1-b75b-74ce70331dff","elementConfiguration":{"binding":"Form.PresentationTitle","disableUpdates":false,"type":"text"}},{"type":"shape","id":"b19778a9-5868-4c2d-af20-9f4a0a76b98b","elementConfiguration":{"inheritDimensions":"inheritNone","width":"1.9 cm","height":"1.9 cm","binding":"UserProfile.Office.LogoColor_DCU","disableUpdates":false,"type":"image"}},{"type":"shape","id":"f7bd38e1-0c9e-4a13-a888-bf78394e59ea","elementConfiguration":{"inheritDimensions":"inheritNone","width":"3.68 cm","height":"1.17 cm","binding":"UserProfile.EkstraLogo.ExtraLogoPPNEGDCU_{{DocumentLanguage}}","disableUpdates":false,"type":"image"}},{"type":"shape","id":"e8547e08-e8e1-464d-a35c-a7c0bb772696","elementConfiguration":{"inheritDimensions":"inheritNone","width":"2.42 cm","height":"2.5 cm","binding":"UserProfile.EkstraLogo.ExtraLogoFive_PP_DCU_{{DocumentLanguage}}","disableUpdates":false,"type":"image"}},{"type":"shape","id":"3a1f7df5-f58b-4176-a008-e792ec6e26bb","elementConfiguration":{"inheritDimensions":"inheritNone","width":"2.42 cm","height":"2.5 cm","binding":"UserProfile.EkstraLogo.ExtraLogoTwo_PP_DCU_{{DocumentLanguage}}","disableUpdates":false,"type":"image"}},{"type":"shape","id":"612d4600-14b7-442e-81e4-2869974c8791","elementConfiguration":{"binding":"UserProfile.Name","visibility":{"action":"hide","binding":"Form.Manuel_dato","operator":"notEquals","compareValue":""},"disableUpdates":false,"type":"text"}},{"type":"shape","id":"e10dfa82-f51a-4d8b-92df-ad4be9eedf9c","elementConfiguration":{"binding":"Form.Manuel_dato","visibility":{"action":"hide","operator":"equals","compareValue":""},"disableUpdates":false,"type":"text"}},{"type":"shape","id":"366697ed-925a-4f5c-b4cd-bb34b40b47d1","elementConfiguration":{"inheritDimensions":"inheritNone","width":"6.05 cm","height":"1.9 cm","binding":"UserProfile.EkstraLogo.ExtraLogoSix_PP_DCU_{{DocumentLanguage}}","disableUpdates":false,"type":"image"}},{"type":"shape","id":"9665f8ab-94e2-4331-b4fe-cb424287debe","elementConfiguration":{"inheritDimensions":"inheritWidth","width":"1.91 cm","binding":"UserProfile.Office.LogoH_PP_DCU","disableUpdates":false,"type":"image"}},{"type":"shape","id":"d4648e79-a860-4164-bab6-90edf92e0ee6","elementConfiguration":{"binding":"UserProfile.Office.Virksomhed_{{DocumentLanguage}}","disableUpdates":false,"type":"text"}},{"type":"shape","id":"f5e43827-7b78-4a62-8cb4-e2e1ca0fb0da","elementConfiguration":{"binding":"UserProfile.CenterFreeText","visibility":{"action":"hide","binding":"UserProfile.Centers.CenterUI","operator":"notEquals","compareValue":"Intet valgt"},"disableUpdates":false,"type":"text"}},{"type":"shape","id":"1ce7f045-cb1e-48fc-afaa-b48cc107cb05","elementConfiguration":{"binding":"UserProfile.Centers.Center_{{DocumentLanguage}}","visibility":{"action":"hide","binding":"UserProfile.Centers.CenterUI","operator":"equals","compareValue":"Intet valgt"},"disableUpdates":false,"type":"text"}},{"type":"shape","id":"f803d5ba-5877-4652-8407-79fcadd509c4","elementConfiguration":{"binding":"Form.PresentationTitle","disableUpdates":false,"type":"text"}},{"type":"shape","id":"210eff92-d574-44da-8455-dcbb10989fac","elementConfiguration":{"inheritDimensions":"inheritNone","width":"1.9 cm","height":"1.9 cm","binding":"UserProfile.Office.LogoColor_DCU","disableUpdates":false,"type":"image"}},{"type":"shape","id":"eb75e2cd-5f8b-4409-af55-a9ff1f00ffae","elementConfiguration":{"inheritDimensions":"inheritNone","width":"3.68 cm","height":"1.17 cm","binding":"UserProfile.EkstraLogo.ExtraLogoPPNEGDCU_{{DocumentLanguage}}","disableUpdates":false,"type":"image"}},{"type":"shape","id":"856c2d17-32f1-4a1e-9a2e-1990978808cf","elementConfiguration":{"inheritDimensions":"inheritNone","width":"2.42 cm","height":"2.5 cm","binding":"UserProfile.EkstraLogo.ExtraLogoFive_PP_DCU_{{DocumentLanguage}}","disableUpdates":false,"type":"image"}},{"type":"shape","id":"f8588e03-f6c4-44d8-8245-71c4ee0b3719","elementConfiguration":{"inheritDimensions":"inheritNone","width":"2.42 cm","height":"2.5 cm","binding":"UserProfile.EkstraLogo.ExtraLogoTwo_PP_DCU_{{DocumentLanguage}}","disableUpdates":false,"type":"image"}},{"type":"shape","id":"3619a367-dc39-4221-866f-8fb329a3e3d9","elementConfiguration":{"binding":"UserProfile.Name","visibility":{"action":"hide","binding":"Form.Manuel_dato","operator":"notEquals","compareValue":""},"disableUpdates":false,"type":"text"}},{"type":"shape","id":"347e23fe-2dad-4bbe-94cd-a2c965260ecb","elementConfiguration":{"binding":"Form.Manuel_dato","visibility":{"action":"hide","operator":"equals","compareValue":""},"disableUpdates":false,"type":"text"}},{"type":"shape","id":"8ba24032-d1b6-4dbd-94cc-30664713ebcc","elementConfiguration":{"inheritDimensions":"inheritNone","width":"6.05 cm","height":"1.9 cm","binding":"UserProfile.EkstraLogo.ExtraLogoSix_PP_DCU_{{DocumentLanguage}}","disableUpdates":false,"type":"image"}},{"type":"shape","id":"95b21919-3c29-44d2-9500-ef5b2c6085c9","elementConfiguration":{"inheritDimensions":"inheritWidth","width":"1.91 cm","binding":"UserProfile.Office.LogoH_PP_DCU","disableUpdates":false,"type":"image"}},{"type":"shape","id":"8292bb1d-97f3-4643-a7b9-97d8cd5b2018","elementConfiguration":{"inheritDimensions":"inheritNone","width":"3.68 cm","height":"1.17 cm","binding":"UserProfile.EkstraLogo.ExtraLogoPPDCU_{{DocumentLanguage}}","disableUpdates":false,"type":"image"}},{"type":"shape","id":"64eabbb1-e39f-4817-9ccd-f819fe3cf5bb","elementConfiguration":{"binding":"UserProfile.Office.Virksomhed_{{DocumentLanguage}}","disableUpdates":false,"type":"text"}},{"type":"shape","id":"817c2772-f612-49cb-b3c0-6c6c56145663","elementConfiguration":{"binding":"UserProfile.CenterFreeText","visibility":{"action":"hide","binding":"UserProfile.Centers.CenterUI","operator":"notEquals","compareValue":"Intet valgt"},"disableUpdates":false,"type":"text"}},{"type":"shape","id":"7d765313-9cc5-4ac4-99f5-3f8dc937eaaa","elementConfiguration":{"binding":"UserProfile.Centers.Center_{{DocumentLanguage}}","visibility":{"action":"hide","binding":"UserProfile.Centers.CenterUI","operator":"equals","compareValue":"Intet valgt"},"disableUpdates":false,"type":"text"}},{"type":"shape","id":"5a27c13f-498a-4298-8a2d-1cb2137b047e","elementConfiguration":{"binding":"Form.PresentationTitle","disableUpdates":false,"type":"text"}},{"type":"shape","id":"43578755-6a66-42c6-a4d0-e74c400a0cab","elementConfiguration":{"inheritDimensions":"inheritNone","width":"2.42 cm","height":"2.5 cm","binding":"UserProfile.EkstraLogo.ExtraLogoFive_PP_DCU_{{DocumentLanguage}}","disableUpdates":false,"type":"image"}},{"type":"shape","id":"5d53806c-f8ef-43fc-ae47-7ecae1afbb43","elementConfiguration":{"inheritDimensions":"inheritNone","width":"2.42 cm","height":"2.5 cm","binding":"UserProfile.EkstraLogo.ExtraLogoTwo_PP_DCU_{{DocumentLanguage}}","disableUpdates":false,"type":"image"}},{"type":"shape","id":"c1c477c6-072e-4834-af9c-0492f9aa1621","elementConfiguration":{"binding":"UserProfile.Name","visibility":{"action":"hide","binding":"Form.Manuel_dato","operator":"notEquals","compareValue":""},"disableUpdates":false,"type":"text"}},{"type":"shape","id":"c7ca36aa-be58-4d9a-bfa6-ce2ec5e33ffe","elementConfiguration":{"binding":"Form.Manuel_dato","visibility":{"action":"hide","operator":"equals","compareValue":""},"disableUpdates":false,"type":"text"}},{"type":"shape","id":"5a36ba64-96d7-4240-9f65-72436e320bc7","elementConfiguration":{"inheritDimensions":"inheritNone","width":"1.9 cm","height":"19.05 cm","binding":"UserProfile.Office.LogoColor_DCU","disableUpdates":false,"type":"image"}},{"type":"shape","id":"82f932bf-f377-4745-b395-e69727aec625","elementConfiguration":{"inheritDimensions":"inheritNone","width":"6.05 cm","height":"1.9 cm","binding":"UserProfile.EkstraLogo.ExtraLogoSix_PP_DCU_{{DocumentLanguage}}","disableUpdates":false,"type":"image"}},{"type":"shape","id":"48c7c80c-abea-4e51-9cd5-72d0b4838705","elementConfiguration":{"inheritDimensions":"inheritWidth","width":"1.91 cm","binding":"UserProfile.Office.LogoH_PP_DCU","disableUpdates":false,"type":"image"}},{"type":"shape","id":"71971ad9-afec-4d1b-a107-4497b83394c4","elementConfiguration":{"inheritDimensions":"inheritNone","width":"33.89 cm","height":"19.07 cm","binding":"UserProfile.Centers.VaelgKorrektSkabelon169DCU","disableUpdates":false,"type":"image"}},{"type":"shape","id":"b4b40346-3625-4266-949e-3337d00cc2e6","elementConfiguration":{"inheritDimensions":"inheritNone","width":"33.89 cm","height":"19.07 cm","binding":"UserProfile.Centers.VaelgKorrektSkabelon169DCU","disableUpdates":false,"type":"image"}},{"type":"shape","id":"d8539c03-8c67-41c7-9f0c-543f65f33d8b","elementConfiguration":{"binding":"Form.PresentationTitle","disableUpdates":false,"type":"text"}},{"type":"shape","id":"72227120-81ff-46b4-ac90-6e7f16134899","elementConfiguration":{"binding":"UserProfile.Name","visibility":{"action":"hide","binding":"Form.Manuel_dato","operator":"notEquals","compareValue":""},"disableUpdates":false,"type":"text"}},{"type":"shape","id":"f49fcf15-f5ca-4d47-8786-8f088dfff015","elementConfiguration":{"inheritDimensions":"inheritNone","width":"3.68 cm","height":"1.17 cm","binding":"UserProfile.EkstraLogo.ExtraLogoPPNEGDCU_{{DocumentLanguage}}","disableUpdates":false,"type":"image"}},{"type":"shape","id":"b28e9ca6-f7b1-4af7-831c-23fce24519b9","elementConfiguration":{"inheritDimensions":"inheritNone","width":"2.42 cm","height":"2.5 cm","binding":"UserProfile.EkstraLogo.ExtraLogoFive_PP_DCU_{{DocumentLanguage}}","disableUpdates":false,"type":"image"}},{"type":"shape","id":"f1baec4f-1c73-4583-b054-24dc7297bbfe","elementConfiguration":{"inheritDimensions":"inheritNone","width":"2.42 cm","height":"2.5 cm","binding":"UserProfile.EkstraLogo.ExtraLogoTwo_PP_DCU_{{DocumentLanguage}}","disableUpdates":false,"type":"image"}},{"type":"shape","id":"4bf6f02b-a88e-4d85-8f8d-d6ab98f5b4fe","elementConfiguration":{"binding":"UserProfile.Office.Virksomhed_{{DocumentLanguage}}","disableUpdates":false,"type":"text"}},{"type":"shape","id":"46a0ff83-e321-4ad6-9470-093ad51918d2","elementConfiguration":{"binding":"UserProfile.CenterFreeText","visibility":{"action":"hide","binding":"UserProfile.Centers.CenterUI","operator":"notEquals","compareValue":"Intet valgt"},"disableUpdates":false,"type":"text"}},{"type":"shape","id":"17c4f847-7187-428e-b728-18aa483701a9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9a719210-28a3-4378-a0d6-8f83d176287f","elementConfiguration":{"binding":"Form.Manuel_dato","visibility":{"action":"hide","operator":"equals","compareValue":""},"disableUpdates":false,"type":"text"}},{"type":"shape","id":"276bcc17-81fb-41a2-939f-716ed8876ade","elementConfiguration":{"inheritDimensions":"inheritNone","width":"1.9 cm","height":"19.05 cm","binding":"UserProfile.Office.LogoColor_DCU","disableUpdates":false,"type":"image"}},{"type":"shape","id":"f674ee4b-4db2-4e42-8008-680b0a6a72c2","elementConfiguration":{"inheritDimensions":"inheritNone","width":"6.05 cm","height":"1.9 cm","binding":"UserProfile.EkstraLogo.ExtraLogoSix_PP_DCU_{{DocumentLanguage}}","disableUpdates":false,"type":"image"}},{"type":"shape","id":"d60b2b9c-4519-4075-8995-e4aaaf7dc9ef","elementConfiguration":{"inheritDimensions":"inheritWidth","width":"1.91 cm","binding":"UserProfile.Office.LogoH_PP_DCU","disableUpdates":false,"type":"image"}},{"type":"shape","id":"663264ea-2feb-4f5a-be6f-488202d5b72a","elementConfiguration":{"inheritDimensions":"inheritNone","width":"33.89 cm","height":"19.07 cm","binding":"UserProfile.Centers.VaelgKorrektSkabelon169DCU","disableUpdates":false,"type":"image"}},{"type":"shape","id":"3afd8b14-4fa7-41be-971e-20c3475cecf0","elementConfiguration":{"inheritDimensions":"inheritNone","width":"33.89 cm","height":"19.07 cm","binding":"UserProfile.Centers.VaelgKorrektSkabelon169DCU","disableUpdates":false,"type":"image"}},{"type":"shape","id":"98767832-52dc-40dd-9911-8cde36178f98","elementConfiguration":{"binding":"Form.PresentationTitle","disableUpdates":false,"type":"text"}},{"type":"shape","id":"c20045b2-0da3-4110-95aa-eeab6f8799c5","elementConfiguration":{"binding":"UserProfile.Name","visibility":{"action":"hide","binding":"Form.Manuel_dato","operator":"notEquals","compareValue":""},"disableUpdates":false,"type":"text"}},{"type":"shape","id":"28c470b0-449d-4bc0-88fc-3da182401296","elementConfiguration":{"inheritDimensions":"inheritNone","width":"3.68 cm","height":"1.17 cm","binding":"UserProfile.EkstraLogo.ExtraLogoPPNEGDCU_{{DocumentLanguage}}","disableUpdates":false,"type":"image"}},{"type":"shape","id":"15d448f4-1dbf-4ad7-81aa-ddc8828e5a2c","elementConfiguration":{"inheritDimensions":"inheritNone","width":"2.42 cm","height":"2.5 cm","binding":"UserProfile.EkstraLogo.ExtraLogoFive_PP_DCU_{{DocumentLanguage}}","disableUpdates":false,"type":"image"}},{"type":"shape","id":"e660169c-1dc7-4e15-92c8-7a138abe14be","elementConfiguration":{"inheritDimensions":"inheritNone","width":"2.42 cm","height":"2.5 cm","binding":"UserProfile.EkstraLogo.ExtraLogoTwo_PP_DCU_{{DocumentLanguage}}","disableUpdates":false,"type":"image"}},{"type":"shape","id":"43dfc765-c4c1-4d48-b820-33b5a26c0b02","elementConfiguration":{"binding":"UserProfile.Office.Virksomhed_{{DocumentLanguage}}","disableUpdates":false,"type":"text"}},{"type":"shape","id":"0dc9f78d-8f09-4e2b-85db-5e4f6209b01f","elementConfiguration":{"binding":"UserProfile.CenterFreeText","visibility":{"action":"hide","binding":"UserProfile.Centers.CenterUI","operator":"notEquals","compareValue":"Intet valgt"},"disableUpdates":false,"type":"text"}},{"type":"shape","id":"dff9d3e3-33f3-4c08-9f43-b07190404002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6e45a0e7-c141-4eac-ad34-63d1c2918dc5","elementConfiguration":{"binding":"Form.Manuel_dato","visibility":{"action":"hide","operator":"equals","compareValue":""},"disableUpdates":false,"type":"text"}},{"type":"shape","id":"fa83c449-e4b1-43fe-b994-246c50ee3903","elementConfiguration":{"inheritDimensions":"inheritNone","width":"1.9 cm","height":"19.05 cm","binding":"UserProfile.Office.LogoColor_DCU","disableUpdates":false,"type":"image"}},{"type":"shape","id":"3a37560c-ddbe-4bb1-a159-b7fae2b8f78d","elementConfiguration":{"inheritDimensions":"inheritNone","width":"6.05 cm","height":"1.9 cm","binding":"UserProfile.EkstraLogo.ExtraLogoSix_PP_DCU_{{DocumentLanguage}}","disableUpdates":false,"type":"image"}},{"type":"shape","id":"5a05250d-fb11-44ad-9212-8f409c391dfb","elementConfiguration":{"inheritDimensions":"inheritWidth","width":"1.91 cm","binding":"UserProfile.Office.LogoH_PP_DCU","disableUpdates":false,"type":"image"}},{"type":"shape","id":"2164c2f5-8c60-4a33-b4b2-fdd97cc5be29","elementConfiguration":{"binding":"UserProfile.Office.Virksomhed_{{DocumentLanguage}}","disableUpdates":false,"type":"text"}},{"type":"shape","id":"30644fd3-20ad-4687-8af2-224cb7c086c8","elementConfiguration":{"binding":"UserProfile.CenterFreeText","visibility":{"action":"hide","binding":"UserProfile.Centers.CenterUI","operator":"notEquals","compareValue":"Intet valgt","compareValues":[""]},"disableUpdates":false,"type":"text"}},{"type":"shape","id":"77fa422f-65b7-473b-9a5c-9cac714c0ace","elementConfiguration":{"binding":"UserProfile.Centers.Center_{{DocumentLanguage}}","visibility":{"action":"hide","binding":"UserProfile.Centers.CenterUI","operator":"equals","compareValue":"Intet valgt"},"disableUpdates":false,"type":"text"}},{"type":"shape","id":"63ff1d0c-a50b-4ec0-a003-cdb201d96b1d","elementConfiguration":{"binding":"Form.PresentationTitle","disableUpdates":false,"type":"text"}},{"type":"shape","id":"3e644411-543e-4097-8077-fef204ace890","elementConfiguration":{"inheritDimensions":"inheritNone","width":"1.9 cm","height":"1.9 cm","binding":"UserProfile.Office.LogoColor_DCU","disableUpdates":false,"type":"image"}},{"type":"shape","id":"9e4bec2b-2c5e-4773-be25-2017f1c5058a","elementConfiguration":{"inheritDimensions":"inheritNone","width":"3.68 cm","height":"1.17 cm","binding":"UserProfile.EkstraLogo.ExtraLogoPPNEGDCU_{{DocumentLanguage}}","disableUpdates":false,"type":"image"}},{"type":"shape","id":"fcbc0f65-aac2-472f-a90e-f74ac393a1c3","elementConfiguration":{"inheritDimensions":"inheritNone","width":"2.42 cm","height":"2.5 cm","binding":"UserProfile.EkstraLogo.ExtraLogoFive_PP_DCU_{{DocumentLanguage}}","disableUpdates":false,"type":"image"}},{"type":"shape","id":"06cf253a-aeec-4a3f-9214-1aa6eb8defc4","elementConfiguration":{"inheritDimensions":"inheritNone","width":"2.42 cm","height":"2.5 cm","binding":"UserProfile.EkstraLogo.ExtraLogoTwo_PP_DCU_{{DocumentLanguage}}","disableUpdates":false,"type":"image"}},{"type":"shape","id":"5cb7ad30-e06d-4475-b53f-4733fac59dcd","elementConfiguration":{"binding":"UserProfile.Name","visibility":{"action":"hide","binding":"Form.Manuel_dato","operator":"notEquals","compareValue":""},"disableUpdates":false,"type":"text"}},{"type":"shape","id":"08f2008d-7eaf-460c-a3a9-1ed2992e287a","elementConfiguration":{"binding":"Form.Manuel_dato","visibility":{"action":"hide","operator":"equals","compareValue":""},"disableUpdates":false,"type":"text"}},{"type":"shape","id":"375685fd-5141-40d0-bf25-91115cbf4dd3","elementConfiguration":{"inheritDimensions":"inheritNone","width":"6.05 cm","height":"1.9 cm","binding":"UserProfile.EkstraLogo.ExtraLogoSix_PP_DCU_{{DocumentLanguage}}","disableUpdates":false,"type":"image"}},{"type":"shape","id":"65c1a96c-8900-4078-8fff-f61e32e4ef48","elementConfiguration":{"inheritDimensions":"inheritWidth","width":"1.91 cm","binding":"UserProfile.Office.LogoH_PP_DCU","disableUpdates":false,"type":"image"}},{"type":"shape","id":"0cb81596-33ec-415f-902b-8ea346a9f21d","elementConfiguration":{"binding":"UserProfile.Office.Virksomhed_{{DocumentLanguage}}","disableUpdates":false,"type":"text"}},{"type":"shape","id":"daa9a6cb-2264-4ff7-b41a-ae814aea228b","elementConfiguration":{"binding":"UserProfile.CenterFreeText","visibility":{"action":"hide","binding":"UserProfile.Centers.CenterUI","operator":"notEquals","compareValue":"Intet valgt"},"disableUpdates":false,"type":"text"}},{"type":"shape","id":"75922e8e-5806-4fa2-8b03-dfc79c3e69eb","elementConfiguration":{"binding":"UserProfile.Centers.Center_{{DocumentLanguage}}","visibility":{"action":"hide","binding":"UserProfile.Centers.CenterUI","operator":"equals","compareValue":"Intet valgt"},"disableUpdates":false,"type":"text"}},{"type":"shape","id":"e95daa37-5596-4b33-b505-3265c05bc31c","elementConfiguration":{"binding":"Form.PresentationTitle","disableUpdates":false,"type":"text"}},{"type":"shape","id":"22b67115-36ef-4b5f-8848-101e0c0c5abe","elementConfiguration":{"inheritDimensions":"inheritNone","width":"1.9 cm","height":"1.9 cm","binding":"UserProfile.Office.LogoColor_DCU","disableUpdates":false,"type":"image"}},{"type":"shape","id":"d0ba3a9b-843e-4317-b81a-100582849c47","elementConfiguration":{"inheritDimensions":"inheritNone","width":"3.68 cm","height":"1.17 cm","binding":"UserProfile.EkstraLogo.ExtraLogoPPNEGDCU_{{DocumentLanguage}}","disableUpdates":false,"type":"image"}},{"type":"shape","id":"d3464393-aa3b-47cc-9edc-7ccea60057c4","elementConfiguration":{"inheritDimensions":"inheritNone","width":"2.42 cm","height":"2.5 cm","binding":"UserProfile.EkstraLogo.ExtraLogoFive_PP_DCU_{{DocumentLanguage}}","disableUpdates":false,"type":"image"}},{"type":"shape","id":"804c9b9f-e7f4-4699-ac6b-ab6be8881057","elementConfiguration":{"inheritDimensions":"inheritNone","width":"2.42 cm","height":"2.5 cm","binding":"UserProfile.EkstraLogo.ExtraLogoTwo_PP_DCU_{{DocumentLanguage}}","disableUpdates":false,"type":"image"}},{"type":"shape","id":"2c2bbf62-73e4-44f8-8ca3-3d041609ad70","elementConfiguration":{"binding":"UserProfile.Name","visibility":{"action":"hide","binding":"Form.Manuel_dato","operator":"notEquals","compareValue":""},"disableUpdates":false,"type":"text"}},{"type":"shape","id":"934b1ee6-e989-4319-af34-b6979f75c5c8","elementConfiguration":{"binding":"Form.Manuel_dato","visibility":{"action":"hide","operator":"equals","compareValue":""},"disableUpdates":false,"type":"text"}},{"type":"shape","id":"e0ae6e49-9fe7-4961-8513-1a69e0485a5b","elementConfiguration":{"inheritDimensions":"inheritNone","width":"6.05 cm","height":"1.9 cm","binding":"UserProfile.EkstraLogo.ExtraLogoSix_PP_DCU_{{DocumentLanguage}}","disableUpdates":false,"type":"image"}},{"type":"shape","id":"1846c7a4-b135-4c34-a189-f9eff17c684d","elementConfiguration":{"inheritDimensions":"inheritWidth","width":"1.91 cm","binding":"UserProfile.Office.LogoH_PP_DCU","disableUpdates":false,"type":"image"}},{"type":"shape","id":"94b57946-e74e-4552-8c2f-98c87fe1e365","elementConfiguration":{"binding":"UserProfile.Office.Virksomhed_{{DocumentLanguage}}","disableUpdates":false,"type":"text"}},{"type":"shape","id":"9c616f27-332a-4b4a-b2d5-40fecb02a7d0","elementConfiguration":{"binding":"UserProfile.CenterFreeText","visibility":{"action":"hide","binding":"UserProfile.Centers.CenterUI","operator":"notEquals","compareValue":"Intet valgt"},"disableUpdates":false,"type":"text"}},{"type":"shape","id":"04a88ac1-5f00-442c-91e8-2d6dacc09ef1","elementConfiguration":{"binding":"UserProfile.Centers.Center_{{DocumentLanguage}}","visibility":{"action":"hide","binding":"UserProfile.Centers.CenterUI","operator":"equals","compareValue":"Intet valgt"},"disableUpdates":false,"type":"text"}},{"type":"shape","id":"ce50697b-536b-4b44-ac84-f7307fef2d9d","elementConfiguration":{"binding":"Form.PresentationTitle","disableUpdates":false,"type":"text"}},{"type":"shape","id":"ad09d3cb-8686-4c7f-aa0e-09ae11d05b6b","elementConfiguration":{"inheritDimensions":"inheritNone","width":"1.9 cm","height":"1.9 cm","binding":"UserProfile.Office.LogoColor_DCU","disableUpdates":false,"type":"image"}},{"type":"shape","id":"4d97fd3c-dad7-4e59-b624-a3e6aebbc179","elementConfiguration":{"inheritDimensions":"inheritNone","width":"3.68 cm","height":"1.17 cm","binding":"UserProfile.EkstraLogo.ExtraLogoPPNEGDCU_{{DocumentLanguage}}","disableUpdates":false,"type":"image"}},{"type":"shape","id":"85f69a43-5c05-4daa-8ad6-759f7c4827dd","elementConfiguration":{"inheritDimensions":"inheritNone","width":"2.42 cm","height":"2.5 cm","binding":"UserProfile.EkstraLogo.ExtraLogoFive_PP_DCU_{{DocumentLanguage}}","disableUpdates":false,"type":"image"}},{"type":"shape","id":"7fa764ce-2315-441a-b67e-583053b43155","elementConfiguration":{"inheritDimensions":"inheritNone","width":"2.42 cm","height":"2.5 cm","binding":"UserProfile.EkstraLogo.ExtraLogoTwo_PP_DCU_{{DocumentLanguage}}","disableUpdates":false,"type":"image"}},{"type":"shape","id":"23c0ec4a-a960-4a3c-bad6-149b40cae7cc","elementConfiguration":{"binding":"UserProfile.Name","visibility":{"action":"hide","binding":"Form.Manuel_dato","operator":"notEquals","compareValue":""},"disableUpdates":false,"type":"text"}},{"type":"shape","id":"e0884793-208a-4f79-aa05-5445b03cc0e1","elementConfiguration":{"binding":"Form.Manuel_dato","visibility":{"action":"hide","operator":"equals","compareValue":""},"disableUpdates":false,"type":"text"}},{"type":"shape","id":"c203680e-963d-41b0-ac5a-d13fdc8f33b8","elementConfiguration":{"inheritDimensions":"inheritNone","width":"6.05 cm","height":"1.9 cm","binding":"UserProfile.EkstraLogo.ExtraLogoSix_PP_DCU_{{DocumentLanguage}}","disableUpdates":false,"type":"image"}},{"type":"shape","id":"9fe0412b-6453-42ed-a271-cc1eb65f3bd8","elementConfiguration":{"inheritDimensions":"inheritWidth","width":"1.91 cm","binding":"UserProfile.Office.LogoH_PP_DCU","disableUpdates":false,"type":"image"}},{"type":"shape","id":"d9ad7751-f8d0-4bbd-9ee9-2f26751ce3c2","elementConfiguration":{"inheritDimensions":"inheritNone","width":"1.9 cm","height":"19.05 cm","binding":"UserProfile.Office.LogoColor_DCU","disableUpdates":false,"type":"image"}},{"type":"shape","id":"1ffc63b9-50f7-47b1-b3c9-6dba7d530b8a","elementConfiguration":{"inheritDimensions":"inheritNone","width":"3.68 cm","height":"1.17 cm","binding":"UserProfile.EkstraLogo.ExtraLogoPPNEGDCU_{{DocumentLanguage}}","disableUpdates":false,"type":"image"}},{"type":"shape","id":"0e702094-3b21-4c44-af65-14b65bb23fec","elementConfiguration":{"binding":"UserProfile.Office.Virksomhed_{{DocumentLanguage}}","disableUpdates":false,"type":"text"}},{"type":"shape","id":"eb27558e-5924-4685-9a6e-f2865f230f87","elementConfiguration":{"binding":"UserProfile.CenterFreeText","visibility":{"action":"hide","binding":"UserProfile.Centers.CenterUI","operator":"notEquals","compareValue":"Intet valgt","compareValues":[""]},"disableUpdates":false,"type":"text"}},{"type":"shape","id":"75a68bf3-389d-466b-9eb7-d3bd5c5a5932","elementConfiguration":{"binding":"UserProfile.Centers.Center_{{DocumentLanguage}}","visibility":{"action":"hide","binding":"UserProfile.Centers.CenterUI","operator":"equals","compareValue":"Intet valgt"},"disableUpdates":false,"type":"text"}},{"type":"shape","id":"5d8d4d86-f745-433b-bb22-e204cc86bd1f","elementConfiguration":{"binding":"Form.PresentationTitle","disableUpdates":false,"type":"text"}},{"type":"shape","id":"5e98dd3d-3fbb-4c61-bb70-136e4ab147fa","elementConfiguration":{"inheritDimensions":"inheritNone","width":"2.42 cm","height":"2.5 cm","binding":"UserProfile.EkstraLogo.ExtraLogoFive_PP_DCU_{{DocumentLanguage}}","disableUpdates":false,"type":"image"}},{"type":"shape","id":"c77efb7b-9ffe-4616-95bf-cac171569574","elementConfiguration":{"inheritDimensions":"inheritNone","width":"2.42 cm","height":"2.5 cm","binding":"UserProfile.EkstraLogo.ExtraLogoTwo_PP_DCU_{{DocumentLanguage}}","disableUpdates":false,"type":"image"}},{"type":"shape","id":"cf103f4c-8989-4cdc-ae74-5d1ff8338fd8","elementConfiguration":{"binding":"UserProfile.Name","visibility":{"action":"hide","binding":"Form.Manuel_dato","operator":"notEquals","compareValue":""},"disableUpdates":false,"type":"text"}},{"type":"shape","id":"0011b60d-da11-4307-bad2-a597b2468f9b","elementConfiguration":{"binding":"Form.Manuel_dato","visibility":{"action":"hide","operator":"equals","compareValue":""},"disableUpdates":false,"type":"text"}},{"type":"shape","id":"f911b3ca-7edc-405f-8ffa-cfc52bbda1a6","elementConfiguration":{"inheritDimensions":"inheritNone","width":"6.05 cm","height":"1.9 cm","binding":"UserProfile.EkstraLogo.ExtraLogoSixNEG_PP_DCU_{{DocumentLanguage}}","disableUpdates":false,"type":"image"}},{"type":"shape","id":"d307318a-69d1-4924-b5f9-da873eb6fcaf","elementConfiguration":{"inheritDimensions":"inheritWidth","width":"1.91 cm","binding":"UserProfile.Office.LogoH_PP_DCU","disableUpdates":false,"type":"image"}},{"type":"shape","id":"e270f13c-a86a-4fe7-86d9-7d70437dc24b","elementConfiguration":{"binding":"UserProfile.Office.Virksomhed_{{DocumentLanguage}}","disableUpdates":false,"type":"text"}},{"type":"shape","id":"d15d61c0-f916-4588-9246-5d2c6f456e30","elementConfiguration":{"binding":"UserProfile.CenterFreeText","visibility":{"action":"hide","binding":"UserProfile.Centers.CenterUI","operator":"notEquals","compareValue":"Intet valgt"},"disableUpdates":false,"type":"text"}},{"type":"shape","id":"754cbcbb-ce49-4d2b-9f5a-35f96148924d","elementConfiguration":{"binding":"UserProfile.Centers.Center_{{DocumentLanguage}}","visibility":{"action":"hide","binding":"UserProfile.Centers.CenterUI","operator":"equals","compareValue":"Intet valgt"},"disableUpdates":false,"type":"text"}},{"type":"shape","id":"3310154b-e110-4212-940b-23e3ae88f564","elementConfiguration":{"binding":"Form.PresentationTitle","disableUpdates":false,"type":"text"}},{"type":"shape","id":"2dd83d82-13d3-4acf-81a4-44db0b581e88","elementConfiguration":{"inheritDimensions":"inheritNone","width":"1.9 cm","height":"1.9 cm","binding":"UserProfile.Office.LogoColor_DCU","disableUpdates":false,"type":"image"}},{"type":"shape","id":"f1dcfbea-1edd-4b71-af7c-5cef428a0ab2","elementConfiguration":{"inheritDimensions":"inheritNone","width":"3.68 cm","height":"1.17 cm","binding":"UserProfile.EkstraLogo.ExtraLogoPPNEGDCU_{{DocumentLanguage}}","disableUpdates":false,"type":"image"}},{"type":"shape","id":"35631fd4-c499-443a-bafb-7239ad096aa8","elementConfiguration":{"inheritDimensions":"inheritNone","width":"2.42 cm","height":"2.5 cm","binding":"UserProfile.EkstraLogo.ExtraLogoFive_PP_DCU_{{DocumentLanguage}}","disableUpdates":false,"type":"image"}},{"type":"shape","id":"b9001e20-f9ff-43c3-9cd1-dda7da481b73","elementConfiguration":{"inheritDimensions":"inheritNone","width":"2.42 cm","height":"2.5 cm","binding":"UserProfile.EkstraLogo.ExtraLogoTwo_PP_DCU_{{DocumentLanguage}}","disableUpdates":false,"type":"image"}},{"type":"shape","id":"50c62025-62e6-43c1-8ace-ad106d7decca","elementConfiguration":{"binding":"UserProfile.Name","visibility":{"action":"hide","binding":"Form.Manuel_dato","operator":"notEquals","compareValue":""},"disableUpdates":false,"type":"text"}},{"type":"shape","id":"d477bbf8-58f6-457e-a1f8-b4a8e3faf3f1","elementConfiguration":{"binding":"Form.Manuel_dato","visibility":{"action":"hide","operator":"equals","compareValue":""},"disableUpdates":false,"type":"text"}},{"type":"shape","id":"3e5b9a9d-48d3-4df2-aa33-0ad61437291e","elementConfiguration":{"inheritDimensions":"inheritNone","width":"6.05 cm","height":"1.9 cm","binding":"UserProfile.EkstraLogo.ExtraLogoSix_PP_DCU_{{DocumentLanguage}}","disableUpdates":false,"type":"image"}},{"type":"shape","id":"1430d19b-d4e3-45ab-851e-ef0bdecbfbe6","elementConfiguration":{"inheritDimensions":"inheritWidth","width":"1.91 cm","binding":"UserProfile.Office.LogoH_PP_DCU","disableUpdates":false,"type":"image"}},{"type":"shape","id":"d0f824d4-b417-4ad2-9364-0f1d0a458f15","elementConfiguration":{"inheritDimensions":"inheritNone","width":"3.68 cm","height":"1.17 cm","binding":"UserProfile.EkstraLogo.ExtraLogoPPDCU_{{DocumentLanguage}}","disableUpdates":false,"type":"image"}},{"type":"shape","id":"616ad2a3-7f86-4aa4-8ee6-2bec7d7644c4","elementConfiguration":{"binding":"UserProfile.Office.Virksomhed_{{DocumentLanguage}}","disableUpdates":false,"type":"text"}},{"type":"shape","id":"047b6752-51fb-43bd-b93f-0266d6f96679","elementConfiguration":{"binding":"UserProfile.CenterFreeText","visibility":{"action":"hide","binding":"UserProfile.Centers.CenterUI","operator":"notEquals","compareValue":"Intet valgt"},"disableUpdates":false,"type":"text"}},{"type":"shape","id":"734ced09-416f-4ded-aea1-e80d9062710e","elementConfiguration":{"binding":"UserProfile.Centers.Center_{{DocumentLanguage}}","visibility":{"action":"hide","binding":"UserProfile.Centers.CenterUI","operator":"equals","compareValue":"Intet valgt"},"disableUpdates":false,"type":"text"}},{"type":"shape","id":"78771a69-a368-4c3d-80ed-067dc76b0c81","elementConfiguration":{"binding":"Form.PresentationTitle","disableUpdates":false,"type":"text"}},{"type":"shape","id":"124491f5-2bd3-4711-a9eb-65664c897fb0","elementConfiguration":{"inheritDimensions":"inheritNone","width":"2.42 cm","height":"2.5 cm","binding":"UserProfile.EkstraLogo.ExtraLogoFive_PP_DCU_{{DocumentLanguage}}","disableUpdates":false,"type":"image"}},{"type":"shape","id":"168523b0-3eac-4455-b772-49a485169e61","elementConfiguration":{"inheritDimensions":"inheritNone","width":"2.42 cm","height":"2.5 cm","binding":"UserProfile.EkstraLogo.ExtraLogoTwo_PP_DCU_{{DocumentLanguage}}","disableUpdates":false,"type":"image"}},{"type":"shape","id":"9b08fe25-a2b8-427d-9af8-d42aa7854178","elementConfiguration":{"binding":"UserProfile.Name","visibility":{"action":"hide","binding":"Form.Manuel_dato","operator":"notEquals","compareValue":""},"disableUpdates":false,"type":"text"}},{"type":"shape","id":"201f339a-5033-47a1-bb6d-9c44413a9895","elementConfiguration":{"binding":"Form.Manuel_dato","visibility":{"action":"hide","operator":"equals","compareValue":""},"disableUpdates":false,"type":"text"}},{"type":"shape","id":"2cc47fd9-f3d8-4383-af21-5ad4c51f873e","elementConfiguration":{"inheritDimensions":"inheritNone","width":"1.9 cm","height":"19.05 cm","binding":"UserProfile.Office.LogoColor_DCU","disableUpdates":false,"type":"image"}},{"type":"shape","id":"5d3d5790-e15e-4270-8ad5-ad64c8fe90c4","elementConfiguration":{"inheritDimensions":"inheritNone","width":"6.05 cm","height":"1.9 cm","binding":"UserProfile.EkstraLogo.ExtraLogoSix_PP_DCU_{{DocumentLanguage}}","disableUpdates":false,"type":"image"}},{"type":"shape","id":"d9e0db14-efe4-4100-8787-1d990c20fb56","elementConfiguration":{"inheritDimensions":"inheritWidth","width":"1.91 cm","binding":"UserProfile.Office.LogoH_PP_DCU","disableUpdates":false,"type":"image"}},{"type":"shape","id":"792554b8-9d72-48dd-afe9-4494711a3c21","elementConfiguration":{"binding":"UserProfile.Office.Virksomhed_{{DocumentLanguage}}","disableUpdates":false,"type":"text"}},{"type":"shape","id":"b2c0226e-19ec-4b2b-b3f4-52472f78a054","elementConfiguration":{"binding":"UserProfile.CenterFreeText","visibility":{"action":"hide","binding":"UserProfile.Centers.CenterUI","operator":"notEquals","compareValue":"Intet valgt"},"disableUpdates":false,"type":"text"}},{"type":"shape","id":"162cc05f-bd42-4cd1-86f1-ac3f87f3c916","elementConfiguration":{"binding":"UserProfile.Centers.Center_{{DocumentLanguage}}","visibility":{"action":"hide","binding":"UserProfile.Centers.CenterUI","operator":"equals","compareValue":"Intet valgt"},"disableUpdates":false,"type":"text"}},{"type":"shape","id":"2ad6a404-9346-4b03-b9cc-b264b172b928","elementConfiguration":{"binding":"Form.PresentationTitle","disableUpdates":false,"type":"text"}},{"type":"shape","id":"758842e3-fd08-4496-830e-10376bcc12e6","elementConfiguration":{"inheritDimensions":"inheritNone","width":"1.9 cm","height":"1.9 cm","binding":"UserProfile.Office.LogoColor_DCU","disableUpdates":false,"type":"image"}},{"type":"shape","id":"c40994fb-4d0d-40f7-8560-92f2bbfa413b","elementConfiguration":{"inheritDimensions":"inheritNone","width":"3.68 cm","height":"1.17 cm","binding":"UserProfile.EkstraLogo.ExtraLogoPPNEGDCU_{{DocumentLanguage}}","disableUpdates":false,"type":"image"}},{"type":"shape","id":"1e3a55bd-82ca-4c42-8f47-3cfcfb370f6e","elementConfiguration":{"inheritDimensions":"inheritNone","width":"2.42 cm","height":"2.5 cm","binding":"UserProfile.EkstraLogo.ExtraLogoFive_PP_DCU_{{DocumentLanguage}}","disableUpdates":false,"type":"image"}},{"type":"shape","id":"11bee860-d0c8-4c56-b4e6-cce97416cd18","elementConfiguration":{"inheritDimensions":"inheritNone","width":"2.42 cm","height":"2.5 cm","binding":"UserProfile.EkstraLogo.ExtraLogoTwo_PP_DCU_{{DocumentLanguage}}","disableUpdates":false,"type":"image"}},{"type":"shape","id":"8c202fd8-1a73-4a18-b7cc-6b6f4547fd4d","elementConfiguration":{"binding":"UserProfile.Name","visibility":{"action":"hide","binding":"Form.Manuel_dato","operator":"notEquals","compareValue":""},"disableUpdates":false,"type":"text"}},{"type":"shape","id":"42802137-bce6-4ccf-ad3e-c9fb782b45fa","elementConfiguration":{"binding":"Form.Manuel_dato","visibility":{"action":"hide","operator":"equals","compareValue":""},"disableUpdates":false,"type":"text"}},{"type":"shape","id":"ba21cec8-cb42-4c67-ae1a-64dbaf73e7df","elementConfiguration":{"inheritDimensions":"inheritNone","width":"6.05 cm","height":"1.9 cm","binding":"UserProfile.EkstraLogo.ExtraLogoSix_PP_DCU_{{DocumentLanguage}}","disableUpdates":false,"type":"image"}},{"type":"shape","id":"d92b41b4-f4d6-48ae-8da0-9793e62b6529","elementConfiguration":{"inheritDimensions":"inheritWidth","width":"1.91 cm","binding":"UserProfile.Office.LogoH_PP_DCU","disableUpdates":false,"type":"image"}},{"type":"shape","id":"5d94c664-a6e5-496c-a94a-b05637cc685d","elementConfiguration":{"inheritDimensions":"inheritNone","width":"1.9 cm","height":"1.9 cm","binding":"UserProfile.Office.LogoColor_DCU","disableUpdates":false,"type":"image"}},{"type":"shape","id":"b338b967-a31f-4fac-8c9a-996b19aa9d0a","elementConfiguration":{"binding":"UserProfile.Office.Virksomhed_{{DocumentLanguage}}","disableUpdates":false,"type":"text"}},{"type":"shape","id":"777b89c3-1908-4966-932c-c4d59603444f","elementConfiguration":{"binding":"UserProfile.CenterFreeText","visibility":{"action":"hide","binding":"UserProfile.Centers.CenterUI","operator":"notEquals","compareValue":"Intet valgt"},"disableUpdates":false,"type":"text"}},{"type":"shape","id":"1f8cf77b-32e5-49bc-b444-91c505e23a92","elementConfiguration":{"binding":"UserProfile.Centers.Center_{{DocumentLanguage}}","visibility":{"action":"hide","binding":"UserProfile.Centers.CenterUI","operator":"equals","compareValue":"Intet valgt"},"disableUpdates":false,"type":"text"}},{"type":"shape","id":"af8c6ae4-7639-493b-979f-414e38eefc7f","elementConfiguration":{"binding":"Form.PresentationTitle","disableUpdates":false,"type":"text"}},{"type":"shape","id":"69b7280e-ec6a-4275-8e68-2f3cb3ea513b","elementConfiguration":{"inheritDimensions":"inheritNone","width":"3.68 cm","height":"1.17 cm","binding":"UserProfile.EkstraLogo.ExtraLogoPPNEGDCU_{{DocumentLanguage}}","disableUpdates":false,"type":"image"}},{"type":"shape","id":"4d2ca756-bb99-4bc7-9def-c1a6044fcf0d","elementConfiguration":{"inheritDimensions":"inheritNone","width":"2.42 cm","height":"2.5 cm","binding":"UserProfile.EkstraLogo.ExtraLogoFive_PP_DCU_{{DocumentLanguage}}","disableUpdates":false,"type":"image"}},{"type":"shape","id":"c0c5ee8c-119c-4f02-9df4-c25dfa701fbe","elementConfiguration":{"inheritDimensions":"inheritNone","width":"2.42 cm","height":"2.5 cm","binding":"UserProfile.EkstraLogo.ExtraLogoTwo_PP_DCU_{{DocumentLanguage}}","disableUpdates":false,"type":"image"}},{"type":"shape","id":"0df31393-fe57-4aec-b48a-87e800f664b8","elementConfiguration":{"binding":"UserProfile.Name","visibility":{"action":"hide","binding":"Form.Manuel_dato","operator":"notEquals","compareValue":""},"disableUpdates":false,"type":"text"}},{"type":"shape","id":"29476971-21d5-4128-8ce4-56b7f1d2d0e4","elementConfiguration":{"binding":"Form.Manuel_dato","visibility":{"action":"hide","operator":"equals","compareValue":""},"disableUpdates":false,"type":"text"}},{"type":"shape","id":"98ccc357-df17-4a4a-850e-00eaa0bf8d0d","elementConfiguration":{"inheritDimensions":"inheritNone","width":"6.05 cm","height":"1.9 cm","binding":"UserProfile.EkstraLogo.ExtraLogoSix_PP_DCU_{{DocumentLanguage}}","disableUpdates":false,"type":"image"}},{"type":"shape","id":"3abfa242-4451-4188-8d03-42485975cc24","elementConfiguration":{"inheritDimensions":"inheritWidth","width":"1.91 cm","binding":"UserProfile.Office.LogoH_PP_DCU","disableUpdates":false,"type":"image"}}],"transformationConfigurations":[{"colorTheme":"{{UserProfile.Office.ApplyColorTheme}}","originalColorThemeXml":"<a:clrScheme name=\"REGION H Hospital\" xmlns:a=\"http://schemas.openxmlformats.org/drawingml/2006/main\"><a:dk1><a:srgbClr val=\"333333\" /></a:dk1><a:lt1><a:srgbClr val=\"FFFFFF\" /></a:lt1><a:dk2><a:srgbClr val=\"575757\" /></a:dk2><a:lt2><a:srgbClr val=\"CCEBFA\" /></a:lt2><a:accent1><a:srgbClr val=\"99D7F6\" /></a:accent1><a:accent2><a:srgbClr val=\"333333\" /></a:accent2><a:accent3><a:srgbClr val=\"4DB9EF\" /></a:accent3><a:accent4><a:srgbClr val=\"666666\" /></a:accent4><a:accent5><a:srgbClr val=\"19A5EA\" /></a:accent5><a:accent6><a:srgbClr val=\"999999\" /></a:accent6><a:hlink><a:srgbClr val=\"0086CC\" /></a:hlink><a:folHlink><a:srgbClr val=\"808080\" /></a:folHlink></a:clrScheme>","disableUpdates":false,"type":"colorTheme"}],"templateName":"","templateDescription":"","enableDocumentContentUpdater":true,"version":"1.3"}]]></Templafy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documentContentValidatorConfiguration":{"enableDocumentContentValidator":false,"documentContentValidatorVersion":0},"elementsMetadata":[],"slideId":"636973038323624315","enableDocumentContentUpdater":true,"version":"1.3"}]]></TemplafySlideTemplateConfiguration>
</file>

<file path=customXml/item8.xml><?xml version="1.0" encoding="utf-8"?>
<TemplafyFormConfiguration><![CDATA[{"formFields":[{"required":false,"placeholder":"Præsentationens titel/beskrivelse (venstre sidefod)","lines":0,"helpTexts":{"prefix":"","postfix":""},"spacing":{},"type":"textBox","name":"PresentationTitle","label":"Titel/beskrivelse","fullyQualifiedName":"PresentationTitle"},{"required":false,"placeholder":"","lines":0,"helpTexts":{"prefix":"Indsæt ønsket dato (fjerner brugernavnet)","postfix":""},"spacing":{},"type":"textBox","name":"Manuel_dato","label":"Dato","fullyQualifiedName":"Manuel_dato"}],"formDataEntries":[{"name":"Manuel_dato","value":"8aoBR5so7yRgySNWJC7Djg=="}]}]]></TemplafyFormConfiguration>
</file>

<file path=customXml/itemProps1.xml><?xml version="1.0" encoding="utf-8"?>
<ds:datastoreItem xmlns:ds="http://schemas.openxmlformats.org/officeDocument/2006/customXml" ds:itemID="{7200C2A8-2F34-4CEB-AC93-8D1E85273CDA}">
  <ds:schemaRefs/>
</ds:datastoreItem>
</file>

<file path=customXml/itemProps2.xml><?xml version="1.0" encoding="utf-8"?>
<ds:datastoreItem xmlns:ds="http://schemas.openxmlformats.org/officeDocument/2006/customXml" ds:itemID="{BE8F26EB-1153-4B98-AAC3-D117DA0F337D}">
  <ds:schemaRefs/>
</ds:datastoreItem>
</file>

<file path=customXml/itemProps3.xml><?xml version="1.0" encoding="utf-8"?>
<ds:datastoreItem xmlns:ds="http://schemas.openxmlformats.org/officeDocument/2006/customXml" ds:itemID="{E53D1538-2B10-42E3-B3A2-D052B27F0EF7}">
  <ds:schemaRefs/>
</ds:datastoreItem>
</file>

<file path=customXml/itemProps4.xml><?xml version="1.0" encoding="utf-8"?>
<ds:datastoreItem xmlns:ds="http://schemas.openxmlformats.org/officeDocument/2006/customXml" ds:itemID="{026957DE-A263-4C3E-96D4-107DEBA1D471}">
  <ds:schemaRefs/>
</ds:datastoreItem>
</file>

<file path=customXml/itemProps5.xml><?xml version="1.0" encoding="utf-8"?>
<ds:datastoreItem xmlns:ds="http://schemas.openxmlformats.org/officeDocument/2006/customXml" ds:itemID="{978984FF-6C25-4FD4-85EA-2F9586C8CA61}">
  <ds:schemaRefs/>
</ds:datastoreItem>
</file>

<file path=customXml/itemProps6.xml><?xml version="1.0" encoding="utf-8"?>
<ds:datastoreItem xmlns:ds="http://schemas.openxmlformats.org/officeDocument/2006/customXml" ds:itemID="{B518EF32-D7ED-4D8E-80D0-C33C01DB34BB}">
  <ds:schemaRefs/>
</ds:datastoreItem>
</file>

<file path=customXml/itemProps7.xml><?xml version="1.0" encoding="utf-8"?>
<ds:datastoreItem xmlns:ds="http://schemas.openxmlformats.org/officeDocument/2006/customXml" ds:itemID="{7FA764BE-93AE-4A1F-94F8-EB73EE3F6FA7}">
  <ds:schemaRefs/>
</ds:datastoreItem>
</file>

<file path=customXml/itemProps8.xml><?xml version="1.0" encoding="utf-8"?>
<ds:datastoreItem xmlns:ds="http://schemas.openxmlformats.org/officeDocument/2006/customXml" ds:itemID="{B0D2E709-FA3C-4E2D-A1F5-DD257C40637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Widescreen</PresentationFormat>
  <Paragraphs>24</Paragraphs>
  <Slides>5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5</vt:i4>
      </vt:variant>
    </vt:vector>
  </HeadingPairs>
  <TitlesOfParts>
    <vt:vector size="10" baseType="lpstr">
      <vt:lpstr>Arial</vt:lpstr>
      <vt:lpstr>Verdana</vt:lpstr>
      <vt:lpstr>REGION H Hospital PowerPoint Skabelon_DKfinal</vt:lpstr>
      <vt:lpstr>RU rehion sjælland region H</vt:lpstr>
      <vt:lpstr>Blank</vt:lpstr>
      <vt:lpstr>PowerPoint-præsentation</vt:lpstr>
      <vt:lpstr>PowerPoint-præsentation</vt:lpstr>
      <vt:lpstr>Hvor ligger vores innovationsfokus ?</vt:lpstr>
      <vt:lpstr>Samarbejdsformer og finansiering</vt:lpstr>
      <vt:lpstr>Udvælgelse af projekter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2021-10-11T13:45:04Z</dcterms:created>
  <dcterms:modified xsi:type="dcterms:W3CDTF">2022-10-28T12:01:07Z</dcterms:modified>
</cp:coreProperties>
</file>