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1"/>
  </p:sldMasterIdLst>
  <p:notesMasterIdLst>
    <p:notesMasterId r:id="rId18"/>
  </p:notesMasterIdLst>
  <p:sldIdLst>
    <p:sldId id="256" r:id="rId12"/>
    <p:sldId id="362" r:id="rId13"/>
    <p:sldId id="359" r:id="rId14"/>
    <p:sldId id="360" r:id="rId15"/>
    <p:sldId id="356" r:id="rId16"/>
    <p:sldId id="36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791" autoAdjust="0"/>
  </p:normalViewPr>
  <p:slideViewPr>
    <p:cSldViewPr showGuides="1">
      <p:cViewPr varScale="1">
        <p:scale>
          <a:sx n="86" d="100"/>
          <a:sy n="86" d="100"/>
        </p:scale>
        <p:origin x="1494" y="-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10" Type="http://schemas.openxmlformats.org/officeDocument/2006/relationships/customXml" Target="../customXml/item10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02-11-2022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810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176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89"/>
          </a:xfrm>
        </p:spPr>
        <p:txBody>
          <a:bodyPr/>
          <a:lstStyle/>
          <a:p>
            <a:r>
              <a:rPr lang="da-DK" b="1" dirty="0"/>
              <a:t>Klimatilpasning og miljøudfordringer, der går på tværs: </a:t>
            </a:r>
          </a:p>
          <a:p>
            <a:pPr fontAlgn="base"/>
            <a:r>
              <a:rPr lang="da-DK" sz="1200" b="0" dirty="0">
                <a:effectLst/>
                <a:latin typeface="Avenir Next"/>
                <a:ea typeface="Times New Roman" panose="02020603050405020304" pitchFamily="18" charset="0"/>
              </a:rPr>
              <a:t>Vi skal i hovedstadsregionen </a:t>
            </a:r>
            <a:r>
              <a:rPr lang="da-DK" sz="1200" b="0" dirty="0">
                <a:latin typeface="Avenir Next"/>
                <a:ea typeface="Times New Roman" panose="02020603050405020304" pitchFamily="18" charset="0"/>
              </a:rPr>
              <a:t>samarbejde</a:t>
            </a:r>
            <a:r>
              <a:rPr lang="da-DK" sz="1200" b="0" dirty="0">
                <a:effectLst/>
                <a:latin typeface="Avenir Next"/>
                <a:ea typeface="Times New Roman" panose="02020603050405020304" pitchFamily="18" charset="0"/>
              </a:rPr>
              <a:t> om at sikre </a:t>
            </a:r>
            <a:r>
              <a:rPr lang="da-DK" sz="1200" b="0" dirty="0">
                <a:latin typeface="Avenir Next"/>
                <a:ea typeface="Times New Roman" panose="02020603050405020304" pitchFamily="18" charset="0"/>
              </a:rPr>
              <a:t>borgerne adgang til rent drikkevand og tilpasser os et ændret klima på tværs</a:t>
            </a:r>
            <a:r>
              <a:rPr lang="da-DK" sz="1200" b="0" dirty="0">
                <a:effectLst/>
                <a:latin typeface="Avenir Next"/>
                <a:ea typeface="Times New Roman" panose="02020603050405020304" pitchFamily="18" charset="0"/>
              </a:rPr>
              <a:t> af regionens geografi</a:t>
            </a:r>
          </a:p>
          <a:p>
            <a:pPr marL="34290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latin typeface="Avenir Next" panose="020B0503020202020204"/>
                <a:ea typeface="Calibri" panose="020F0502020204030204" pitchFamily="34" charset="0"/>
              </a:rPr>
              <a:t>Hvor vi på </a:t>
            </a:r>
            <a:r>
              <a:rPr lang="da-DK" sz="1200" dirty="0">
                <a:latin typeface="Avenir Next" panose="020B0503020202020204"/>
                <a:ea typeface="Calibri" panose="020F0502020204030204" pitchFamily="34" charset="0"/>
              </a:rPr>
              <a:t>tværs af grænser </a:t>
            </a:r>
            <a:r>
              <a:rPr lang="da-DK" sz="1200" dirty="0">
                <a:effectLst/>
                <a:latin typeface="Avenir Next" panose="020B0503020202020204"/>
                <a:ea typeface="Calibri" panose="020F0502020204030204" pitchFamily="34" charset="0"/>
              </a:rPr>
              <a:t>tilpasser kyster og </a:t>
            </a:r>
            <a:r>
              <a:rPr lang="da-DK" sz="1200" dirty="0" err="1">
                <a:effectLst/>
                <a:latin typeface="Avenir Next" panose="020B0503020202020204"/>
                <a:ea typeface="Calibri" panose="020F0502020204030204" pitchFamily="34" charset="0"/>
              </a:rPr>
              <a:t>vandoplande</a:t>
            </a:r>
            <a:r>
              <a:rPr lang="da-DK" sz="1200" dirty="0">
                <a:effectLst/>
                <a:latin typeface="Avenir Next" panose="020B0503020202020204"/>
                <a:ea typeface="Calibri" panose="020F0502020204030204" pitchFamily="34" charset="0"/>
              </a:rPr>
              <a:t> til </a:t>
            </a:r>
            <a:r>
              <a:rPr lang="da-DK" sz="1200" dirty="0">
                <a:latin typeface="Avenir Next" panose="020B0503020202020204"/>
                <a:ea typeface="Calibri" panose="020F0502020204030204" pitchFamily="34" charset="0"/>
              </a:rPr>
              <a:t>at modstå stigende vandmasser og uforudsigeligt vejr. 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da-DK" sz="1200" dirty="0">
                <a:latin typeface="Avenir Next" panose="020B0503020202020204"/>
                <a:ea typeface="Calibri" panose="020F0502020204030204" pitchFamily="34" charset="0"/>
              </a:rPr>
              <a:t>Hvor vi sikrer mere natur, rekreative muligheder, sundhed og attraktivitet.</a:t>
            </a:r>
          </a:p>
          <a:p>
            <a:pPr marL="342900" indent="-342900" fontAlgn="base">
              <a:buFont typeface="Symbol" pitchFamily="2" charset="2"/>
              <a:buChar char=""/>
            </a:pPr>
            <a:r>
              <a:rPr lang="da-DK" sz="1200" dirty="0">
                <a:solidFill>
                  <a:srgbClr val="141619"/>
                </a:solidFill>
                <a:effectLst/>
                <a:latin typeface="Avenir Next" panose="020B0503020202020204"/>
                <a:ea typeface="Calibri" panose="020F0502020204030204" pitchFamily="34" charset="0"/>
              </a:rPr>
              <a:t>Hvor de giftige stoffer, der er udledt i jord og grundvand oprenses koordineret – på tværs af geografi og myndigheder, så borgernes boliger er sunde at bo i og drikkevandet er rent. </a:t>
            </a:r>
            <a:endParaRPr lang="da-DK" sz="1200" dirty="0">
              <a:effectLst/>
              <a:latin typeface="Avenir Next"/>
              <a:ea typeface="Calibri" panose="020F0502020204030204" pitchFamily="34" charset="0"/>
            </a:endParaRPr>
          </a:p>
          <a:p>
            <a:pPr marL="34290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Hvor vi udvikler </a:t>
            </a:r>
            <a:r>
              <a:rPr lang="da-DK" sz="1200" dirty="0">
                <a:latin typeface="Avenir Next"/>
                <a:ea typeface="Times New Roman" panose="02020603050405020304" pitchFamily="18" charset="0"/>
              </a:rPr>
              <a:t>og anvender </a:t>
            </a: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de nyeste metoder til at komme jord- og grundvandsforureningen til livs.</a:t>
            </a:r>
          </a:p>
          <a:p>
            <a:pPr marL="0" indent="0">
              <a:buFont typeface="Symbol" pitchFamily="2" charset="2"/>
              <a:buNone/>
            </a:pPr>
            <a:endParaRPr lang="da-DK" sz="1200" dirty="0">
              <a:effectLst/>
              <a:latin typeface="Avenir Next" panose="020B0503020202020204"/>
              <a:ea typeface="Calibri" panose="020F0502020204030204" pitchFamily="34" charset="0"/>
            </a:endParaRPr>
          </a:p>
          <a:p>
            <a:pPr marL="0" indent="0">
              <a:buFont typeface="Symbol" pitchFamily="2" charset="2"/>
              <a:buNone/>
            </a:pPr>
            <a:endParaRPr lang="da-DK" sz="1200" dirty="0">
              <a:effectLst/>
              <a:latin typeface="Avenir Next" panose="020B0503020202020204"/>
              <a:ea typeface="Calibri" panose="020F0502020204030204" pitchFamily="34" charset="0"/>
            </a:endParaRPr>
          </a:p>
          <a:p>
            <a:pPr marL="0" indent="0">
              <a:buFont typeface="Symbol" pitchFamily="2" charset="2"/>
              <a:buNone/>
            </a:pPr>
            <a:r>
              <a:rPr lang="da-DK" sz="1200" b="1" dirty="0">
                <a:effectLst/>
                <a:latin typeface="Avenir Next" panose="020B0503020202020204"/>
                <a:ea typeface="Calibri" panose="020F0502020204030204" pitchFamily="34" charset="0"/>
              </a:rPr>
              <a:t>Nye løsninger på klima- og ressourcekrise:</a:t>
            </a:r>
          </a:p>
          <a:p>
            <a:pPr fontAlgn="base"/>
            <a:r>
              <a:rPr lang="da-DK" sz="1200" b="0" dirty="0">
                <a:effectLst/>
                <a:latin typeface="Avenir Next"/>
                <a:ea typeface="Times New Roman" panose="02020603050405020304" pitchFamily="18" charset="0"/>
              </a:rPr>
              <a:t>Vi skal i hovedstadsregionen tage førertrøjen på i kampen mod CO2-udledninger og for højt forbrug af råstoffer?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Hvor den samlede region har en vision om, at vi vil udvikle klima- og ressourceløsninger – både i  vores egen organisation og i geografien – der viser vejen for andre.</a:t>
            </a:r>
          </a:p>
          <a:p>
            <a:pPr marL="34290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Hvor vi arbejder sam</a:t>
            </a:r>
            <a:r>
              <a:rPr lang="da-DK" sz="1200" dirty="0">
                <a:latin typeface="Avenir Next"/>
                <a:ea typeface="Times New Roman" panose="02020603050405020304" pitchFamily="18" charset="0"/>
              </a:rPr>
              <a:t>men om, hvordan vi bedst anvender </a:t>
            </a: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regionens begrænsede areal</a:t>
            </a:r>
            <a:r>
              <a:rPr lang="da-DK" sz="1200" dirty="0">
                <a:latin typeface="Avenir Next"/>
                <a:ea typeface="Times New Roman" panose="02020603050405020304" pitchFamily="18" charset="0"/>
              </a:rPr>
              <a:t> til gavn for borgerne.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pPr marL="342900" indent="-342900" fontAlgn="base"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Hvor vi fremmer, at borgerne har nødvendig viden og muligheder for at kunne </a:t>
            </a:r>
            <a:r>
              <a:rPr lang="da-DK" sz="1200" dirty="0">
                <a:latin typeface="Avenir Next"/>
                <a:ea typeface="Times New Roman" panose="02020603050405020304" pitchFamily="18" charset="0"/>
              </a:rPr>
              <a:t>handle i forhold til </a:t>
            </a: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den grønne omstilling.</a:t>
            </a:r>
            <a:r>
              <a:rPr lang="da-DK" sz="1200" dirty="0">
                <a:latin typeface="Avenir Next"/>
                <a:ea typeface="Times New Roman" panose="02020603050405020304" pitchFamily="18" charset="0"/>
              </a:rPr>
              <a:t> </a:t>
            </a:r>
            <a:endParaRPr lang="da-DK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da-DK" sz="1200" dirty="0">
                <a:latin typeface="Avenir Next"/>
                <a:ea typeface="Times New Roman" panose="02020603050405020304" pitchFamily="18" charset="0"/>
              </a:rPr>
              <a:t>Hvor vi begrænser forbruget af råstoffer, og er med til at udvikle bæredygtig materialeanvendelse og metoder i byggeriet.</a:t>
            </a:r>
            <a:endParaRPr lang="da-DK" sz="1200" dirty="0">
              <a:effectLst/>
              <a:latin typeface="Avenir Next"/>
              <a:ea typeface="Times New Roman" panose="02020603050405020304" pitchFamily="18" charset="0"/>
            </a:endParaRPr>
          </a:p>
          <a:p>
            <a:pPr marL="0" indent="0">
              <a:buFont typeface="Symbol" pitchFamily="2" charset="2"/>
              <a:buNone/>
            </a:pPr>
            <a:endParaRPr lang="da-DK" sz="1200" dirty="0">
              <a:effectLst/>
              <a:latin typeface="Avenir Next" panose="020B0503020202020204"/>
              <a:ea typeface="Calibri" panose="020F0502020204030204" pitchFamily="34" charset="0"/>
            </a:endParaRPr>
          </a:p>
          <a:p>
            <a:pPr marL="0" indent="0">
              <a:buFont typeface="Symbol" pitchFamily="2" charset="2"/>
              <a:buNone/>
            </a:pPr>
            <a:endParaRPr lang="da-DK" sz="1200" b="1" dirty="0">
              <a:effectLst/>
              <a:latin typeface="Avenir Next" panose="020B0503020202020204"/>
              <a:ea typeface="Calibri" panose="020F0502020204030204" pitchFamily="34" charset="0"/>
            </a:endParaRPr>
          </a:p>
          <a:p>
            <a:r>
              <a:rPr lang="da-DK" b="1" dirty="0"/>
              <a:t>Sammenhæng og lige muligheder – uanset hvor man bor </a:t>
            </a:r>
          </a:p>
          <a:p>
            <a:pPr fontAlgn="base"/>
            <a:r>
              <a:rPr lang="da-DK" sz="1200" b="0" dirty="0">
                <a:effectLst/>
                <a:latin typeface="Avenir Next"/>
                <a:ea typeface="Times New Roman" panose="02020603050405020304" pitchFamily="18" charset="0"/>
              </a:rPr>
              <a:t>Vi skal i hovedstadsregionen have en stærk sammenhæng mellem land og by og lige muligheder for alle</a:t>
            </a:r>
            <a:r>
              <a:rPr lang="da-DK" sz="1200" b="0" dirty="0">
                <a:latin typeface="Avenir Next"/>
                <a:ea typeface="Times New Roman" panose="02020603050405020304" pitchFamily="18" charset="0"/>
              </a:rPr>
              <a:t> - uanset bopæl?</a:t>
            </a:r>
            <a:endParaRPr lang="da-DK" sz="1200" b="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ea typeface="Times New Roman" panose="02020603050405020304" pitchFamily="18" charset="0"/>
              </a:rPr>
              <a:t>Hvor alle regionens områder værdsættes som en vigtig del af geografien med deres særlige kendetegn.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ea typeface="Times New Roman" panose="02020603050405020304" pitchFamily="18" charset="0"/>
              </a:rPr>
              <a:t>Hvor alle unge har lige muligheder for at  </a:t>
            </a:r>
            <a:r>
              <a:rPr lang="da-DK" sz="1200" dirty="0">
                <a:ea typeface="Times New Roman" panose="02020603050405020304" pitchFamily="18" charset="0"/>
              </a:rPr>
              <a:t>tage </a:t>
            </a:r>
            <a:r>
              <a:rPr lang="da-DK" sz="1200" dirty="0">
                <a:effectLst/>
                <a:ea typeface="Times New Roman" panose="02020603050405020304" pitchFamily="18" charset="0"/>
              </a:rPr>
              <a:t>en ungdomsuddannelse - uanset deres bopæl og forudsætninger.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Hvor vi har kvalificeret arbejdskraft til offentlige og private virksomheder.</a:t>
            </a:r>
          </a:p>
          <a:p>
            <a:pPr marL="34290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Hvor vi har et samlet </a:t>
            </a:r>
            <a:r>
              <a:rPr lang="da-DK" sz="1200" dirty="0">
                <a:latin typeface="Avenir Next"/>
                <a:ea typeface="Times New Roman" panose="02020603050405020304" pitchFamily="18" charset="0"/>
              </a:rPr>
              <a:t>mobilitetstilbud,</a:t>
            </a: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 der muliggør et hverdagsliv uden trængsel og bilafhængighed. </a:t>
            </a:r>
          </a:p>
          <a:p>
            <a:pPr marL="342900" indent="-342900" fontAlgn="base">
              <a:buFont typeface="Symbol" pitchFamily="2" charset="2"/>
              <a:buChar char=""/>
            </a:pPr>
            <a:r>
              <a:rPr lang="da-DK" sz="1200" dirty="0">
                <a:effectLst/>
                <a:latin typeface="Avenir Next"/>
                <a:ea typeface="Times New Roman" panose="02020603050405020304" pitchFamily="18" charset="0"/>
              </a:rPr>
              <a:t>Hvor der er et stærkt kulturliv i alle dele af regionen.</a:t>
            </a:r>
            <a:endParaRPr lang="da-DK" sz="1200" dirty="0">
              <a:effectLst/>
              <a:ea typeface="Times New Roman" panose="02020603050405020304" pitchFamily="18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38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89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51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668558858" name="image" descr="{&quot;templafy&quot;:{&quot;id&quot;:&quot;f86d520a-46ba-43c8-9ceb-68525f9e786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600950666" name="image" descr="{&quot;templafy&quot;:{&quot;id&quot;:&quot;c9331969-51fd-4568-a6a6-4cdd14aa611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5197cc8e-e435-45a7-8c39-0beca0f04cd6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d9a03439-7b3b-441a-ad05-92d8f349d581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42804676" name="image" descr="{&quot;templafy&quot;:{&quot;id&quot;:&quot;6b0576aa-9a0d-4dd6-97c8-6bfde24df55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676935585" name="image" descr="{&quot;templafy&quot;:{&quot;id&quot;:&quot;b4005409-459e-4b27-ad06-7274f74daca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01122683" name="image" descr="{&quot;templafy&quot;:{&quot;id&quot;:&quot;0c62ee33-8977-40e1-b439-27284a12979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ed520796-44f0-438a-9003-bd37a771ca4c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9" name="text" descr="{&quot;templafy&quot;:{&quot;id&quot;:&quot;66f9bb69-b857-4d8d-9fb1-d117418cdd2b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9b0c59af-0f9b-4abb-9390-b0353f8425d1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31" name="text" descr="{&quot;templafy&quot;:{&quot;id&quot;:&quot;8ce873e6-850e-42ac-ba43-d47bf254a051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742069303" name="image" descr="{&quot;templafy&quot;:{&quot;id&quot;:&quot;d268ea9d-0fc5-40e3-8e37-e4c87af5f9b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035825892" name="image" descr="{&quot;templafy&quot;:{&quot;id&quot;:&quot;fb6265a6-93b0-49fa-a7a9-b90efa0233a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1195911764" name="image" descr="{&quot;templafy&quot;:{&quot;id&quot;:&quot;0d482efa-b027-49ab-aff7-4c028ea7346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4b76a1dd-95bf-46d6-a514-a31c36e3c3de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fdd19111-097d-4d7a-aa50-6cd4d369dc77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a11c2a11-09c0-4ac0-80ad-9e68d03b7815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2" name="text" descr="{&quot;templafy&quot;:{&quot;id&quot;:&quot;42a85302-50db-41ff-8cbd-6dfa71d4ddbd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226349154" name="image" descr="{&quot;templafy&quot;:{&quot;id&quot;:&quot;6cc3ed23-3e86-40af-a0a0-c6761dfabec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86865184" name="image" descr="{&quot;templafy&quot;:{&quot;id&quot;:&quot;43e61ef1-c97d-4a25-80bf-4e71a4394e2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72325332" name="image" descr="{&quot;templafy&quot;:{&quot;id&quot;:&quot;15328613-96ab-4b73-a97d-62471ec0fcb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836091762" name="image" descr="{&quot;templafy&quot;:{&quot;id&quot;:&quot;28dfcb92-3ff7-428c-b797-28bbcf93727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97130321" name="image" descr="{&quot;templafy&quot;:{&quot;id&quot;:&quot;a854fe38-48be-4e80-b06c-1676c5a7c0e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5747fc40-9ce8-4daf-96d9-5913550a49cb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27" name="text" descr="{&quot;templafy&quot;:{&quot;id&quot;:&quot;7053407e-893b-4ede-aea1-82763840c4e6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90528645" name="image" descr="{&quot;templafy&quot;:{&quot;id&quot;:&quot;40032b57-83ab-4a6d-a415-457a962813b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feba6ef6-ebe3-4a88-a7b6-ba8895f8e0e5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5" name="text" descr="{&quot;templafy&quot;:{&quot;id&quot;:&quot;8238f605-ad6b-407e-81cf-db2c1ecc8eb3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e5e58efc-338b-4bcf-abbb-b25e370ddcb9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8" name="text" descr="{&quot;templafy&quot;:{&quot;id&quot;:&quot;94df63e0-e91b-41c6-a20b-9f75ab1d5812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63295263" name="image" descr="{&quot;templafy&quot;:{&quot;id&quot;:&quot;2efd2507-af18-48be-bb67-b31381dbd0e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22412300" name="image" descr="{&quot;templafy&quot;:{&quot;id&quot;:&quot;8371eecf-1041-4880-9152-b493aaf2bd7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686020556" name="image" descr="{&quot;templafy&quot;:{&quot;id&quot;:&quot;753fbd7e-1d4c-4951-adc1-8d011811ed2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24996912" name="image" descr="{&quot;templafy&quot;:{&quot;id&quot;:&quot;6ecd29b2-c04a-4f95-b7d9-f9eeea8142f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08424613" name="image" descr="{&quot;templafy&quot;:{&quot;id&quot;:&quot;fb9ffc55-ae05-4323-b46c-3e6e0f7a50f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4cf8043b-2093-439f-a08f-fa43806c6692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21" name="text" descr="{&quot;templafy&quot;:{&quot;id&quot;:&quot;b0b44b17-67c2-46b4-bc98-9c78536ff35a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10697773" name="image" descr="{&quot;templafy&quot;:{&quot;id&quot;:&quot;314ac3bb-2952-43a2-947a-38c8402bdf3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861038366" name="image" descr="{&quot;templafy&quot;:{&quot;id&quot;:&quot;74a7a1c9-bfdf-4809-8e58-a7d9fdbe09d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1e674aaa-8a0a-471a-a9f9-3807150f164b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617facea-89f1-4e6f-9e85-2986202627c5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62763df8-d641-49d5-8ff4-38caa0516585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22" name="text" descr="{&quot;templafy&quot;:{&quot;id&quot;:&quot;a3038f6b-537b-4802-ac68-d510e683dc21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080770979" name="image" descr="{&quot;templafy&quot;:{&quot;id&quot;:&quot;7bc6c34a-b35a-403e-b2e4-7df785f29f9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05503583" name="image" descr="{&quot;templafy&quot;:{&quot;id&quot;:&quot;aa87ed8b-0e9a-434b-861b-0193d243e7b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50057cc0-39e0-454d-8f73-c3e6d29f7825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Kalle Jakobsen</a:t>
            </a:r>
          </a:p>
        </p:txBody>
      </p:sp>
      <p:sp>
        <p:nvSpPr>
          <p:cNvPr id="30" name="text" descr="{&quot;templafy&quot;:{&quot;id&quot;:&quot;fdaf6301-c1c8-4958-830b-0a8dcfda581e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1911233128" name="image" descr="{&quot;templafy&quot;:{&quot;id&quot;:&quot;65334ecb-3a11-4025-8044-8d4a07e3d2d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85159128" name="image" descr="{&quot;templafy&quot;:{&quot;id&quot;:&quot;fb13171f-5010-4cac-972a-549e7eef4ae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1046482193" name="image" descr="{&quot;templafy&quot;:{&quot;id&quot;:&quot;b6c4b3fe-20b6-4c4c-a6de-0697c7b7f0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34274069-d60a-4f71-bf3b-3fa611c1a67b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b5366d0c-13bd-4d23-b986-f2273317fb7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3fbf7064-1209-4e8f-829e-cd6d5e00a6e7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Center for Regional Udvikling</a:t>
            </a:r>
          </a:p>
        </p:txBody>
      </p:sp>
      <p:sp>
        <p:nvSpPr>
          <p:cNvPr id="22" name="text" descr="{&quot;templafy&quot;:{&quot;id&quot;:&quot;1abfa80c-2cbe-4cec-9a89-a4c9dc0f72a2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014042379" name="image" descr="{&quot;templafy&quot;:{&quot;id&quot;:&quot;e522ad72-7a5e-44fd-be9e-ac35401b555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45919842" name="image" descr="{&quot;templafy&quot;:{&quot;id&quot;:&quot;2628d991-becd-4838-bd3d-78b823a434f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e61e7b89-6152-4233-97dd-cb5e93bdbd4d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Kalle Jakobsen</a:t>
            </a:r>
          </a:p>
        </p:txBody>
      </p:sp>
      <p:sp>
        <p:nvSpPr>
          <p:cNvPr id="30" name="text" descr="{&quot;templafy&quot;:{&quot;id&quot;:&quot;1d3e34e6-d5b5-4ba6-9c08-819edc015c23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1813339244" name="image" descr="{&quot;templafy&quot;:{&quot;id&quot;:&quot;b3d9d7ad-9241-4db3-8b02-78fd3be5d5d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41012210" name="image" descr="{&quot;templafy&quot;:{&quot;id&quot;:&quot;7e28b101-0e0f-4dac-bdd9-1b9a939994f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60199150" name="image" descr="{&quot;templafy&quot;:{&quot;id&quot;:&quot;355ad6c0-400a-43b0-ad64-5a788392c8a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82852091" name="image" descr="{&quot;templafy&quot;:{&quot;id&quot;:&quot;644354ad-ad6c-410e-960d-d5d9069fa2c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76830448" name="image" descr="{&quot;templafy&quot;:{&quot;id&quot;:&quot;e93c2882-8f5a-4f3b-b2a5-8675999d341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540880174" name="image" descr="{&quot;templafy&quot;:{&quot;id&quot;:&quot;974dcd59-1d5b-4839-8d04-ba5ab6cb02f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e9f84274-8516-4f1a-8502-fafb8da8162c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2" name="text" descr="{&quot;templafy&quot;:{&quot;id&quot;:&quot;b7edb881-96f3-4262-8fb7-8cc8ae40c837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5d1b5714-bb14-4e04-b13a-bd255cc01349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4" name="text" descr="{&quot;templafy&quot;:{&quot;id&quot;:&quot;95acb5b1-80c2-4bd5-a766-5adcd136707e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8872531" name="image" descr="{&quot;templafy&quot;:{&quot;id&quot;:&quot;4491656e-ec34-4d2d-809d-13d7ab303f8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833877182" name="image" descr="{&quot;templafy&quot;:{&quot;id&quot;:&quot;1f34f562-f4e9-4ae0-bb43-b4c17e95a79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24653523" name="image" descr="{&quot;templafy&quot;:{&quot;id&quot;:&quot;dc799063-cf16-43d7-9616-9965b4975a6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7" name="text" descr="{&quot;templafy&quot;:{&quot;id&quot;:&quot;cf50918f-4aef-42dc-a1a2-866f6ffd9d93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18" name="text" descr="{&quot;templafy&quot;:{&quot;id&quot;:&quot;c85c619d-75d7-4ea3-9904-dd57946e0f2d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869729805" name="image" descr="{&quot;templafy&quot;:{&quot;id&quot;:&quot;cae4dc35-48c6-4b45-b08c-4bcb0a48060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98765593" name="image" descr="{&quot;templafy&quot;:{&quot;id&quot;:&quot;36f90ec3-0f5b-47cc-8374-46b2f9afc12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948556102" name="image" descr="{&quot;templafy&quot;:{&quot;id&quot;:&quot;cc0f10c8-567a-4873-b97c-b2bcb308651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91555644" name="image" descr="{&quot;templafy&quot;:{&quot;id&quot;:&quot;56a44e45-68f0-44f1-b3d8-d5ee8f10e35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3d2ca27b-c1a0-4069-9b2b-c0e08366cb42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27" name="text" descr="{&quot;templafy&quot;:{&quot;id&quot;:&quot;19d85e04-c0da-4b10-9a63-b7dd42aa1b5a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1893d6e0-91ce-4b50-9409-f41ad969358e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Center for Regional Udvikling</a:t>
            </a:r>
          </a:p>
        </p:txBody>
      </p:sp>
      <p:sp>
        <p:nvSpPr>
          <p:cNvPr id="36" name="text" descr="{&quot;templafy&quot;:{&quot;id&quot;:&quot;299e3da3-4f8a-471e-8163-c197b0dc3c95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54344455" name="image" descr="{&quot;templafy&quot;:{&quot;id&quot;:&quot;96618ddc-986c-4ffa-8b47-590aafe4662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76553370" name="image" descr="{&quot;templafy&quot;:{&quot;id&quot;:&quot;c3f650df-2f5a-49df-ba9d-a6d5a70bf26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327f8a9b-7e3a-4b31-9bf9-2c8366dc63fa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30" name="text" descr="{&quot;templafy&quot;:{&quot;id&quot;:&quot;1a9b1b4b-1b25-4a08-ad2f-576114714793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63424510" name="image" descr="{&quot;templafy&quot;:{&quot;id&quot;:&quot;2d98af9b-d66d-41fe-9d20-b90e1c649e6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811501693" name="image" descr="{&quot;templafy&quot;:{&quot;id&quot;:&quot;9f2a1246-9836-40ed-aed9-1aaf9276d42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126195279" name="image" descr="{&quot;templafy&quot;:{&quot;id&quot;:&quot;de9871a5-8656-406c-b532-358c718afff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bdf7b2f0-cb07-48bc-aee6-b02809935e3e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4520696d-ec4c-411b-8be6-333e7437bcf2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83601445" name="image" descr="{&quot;templafy&quot;:{&quot;id&quot;:&quot;5728c63c-6555-4d5f-b749-12e333269dc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9831809" name="image" descr="{&quot;templafy&quot;:{&quot;id&quot;:&quot;a2928687-2982-4517-9858-22d6770a402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87612055" name="image" descr="{&quot;templafy&quot;:{&quot;id&quot;:&quot;4f09a840-d862-401e-be32-d9888f11ed9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fc6d44c8-1d5e-45ab-9bda-70e38b07fb27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9" name="text" descr="{&quot;templafy&quot;:{&quot;id&quot;:&quot;6c568258-8ab8-4f52-9971-c385e19caa15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fa571324-6b21-4efc-8414-6fb6dbaa1334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31" name="text" descr="{&quot;templafy&quot;:{&quot;id&quot;:&quot;0f868da6-2c03-46c1-99b6-ee2b47ec80d4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42256816" name="image" descr="{&quot;templafy&quot;:{&quot;id&quot;:&quot;30d65987-dd58-4a2e-9ccb-88e98d02cc6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065093309" name="image" descr="{&quot;templafy&quot;:{&quot;id&quot;:&quot;a630fc5e-d09f-40ce-b9a0-9baf2c795f2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1981886327" name="image" descr="{&quot;templafy&quot;:{&quot;id&quot;:&quot;5ff41694-c3d9-4a6f-9874-3ed60787937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b58b72c5-4c34-4aea-a876-e1491f1bbc1b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7" name="text" descr="{&quot;templafy&quot;:{&quot;id&quot;:&quot;24a71d61-3131-4537-bdac-0aed7156794c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05cb624b-706f-4760-ac97-7cc54105f8f3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e2e1056d-6279-4203-9ba9-1c23cd3c6993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68725520" name="image" descr="{&quot;templafy&quot;:{&quot;id&quot;:&quot;eab3e7d8-760b-4bec-af38-b8c8568c281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357166973" name="image" descr="{&quot;templafy&quot;:{&quot;id&quot;:&quot;186f057e-b7d3-4672-af48-b4ca23d2d56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76590613" name="image" descr="{&quot;templafy&quot;:{&quot;id&quot;:&quot;efe7698a-4ea7-402e-82b7-1acbee9e87c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17433544" name="image" descr="{&quot;templafy&quot;:{&quot;id&quot;:&quot;8c77058c-eec3-4daa-85ee-3a3c800e5ba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89773664" name="image" descr="{&quot;templafy&quot;:{&quot;id&quot;:&quot;a76dc4ed-c556-4cdc-8417-888e263f1d6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0bd237cf-63df-4f81-8537-7939e50dbada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3" name="text" descr="{&quot;templafy&quot;:{&quot;id&quot;:&quot;1ec734f4-5fb3-44a7-9dca-aa5f3fdf9978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73397787" name="image" descr="{&quot;templafy&quot;:{&quot;id&quot;:&quot;4d619646-a113-4e12-9045-813ee651100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14930762" name="image" descr="{&quot;templafy&quot;:{&quot;id&quot;:&quot;9d389834-3711-44bd-9674-656dfdc7e23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421b8e43-3cad-4e2d-9ef7-b75afe74e576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400" b="1" noProof="0" dirty="0">
              <a:solidFill>
                <a:schemeClr val="tx1"/>
              </a:solidFill>
            </a:endParaRPr>
          </a:p>
        </p:txBody>
      </p:sp>
      <p:sp>
        <p:nvSpPr>
          <p:cNvPr id="17" name="text" descr="{&quot;templafy&quot;:{&quot;id&quot;:&quot;f9b1e7f1-b7d8-4628-bdf9-279aae93432b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589e1d64-4544-4fc5-96cf-619708571cfd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ede3faf6-714a-473e-a4b7-b4961bc78e7d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986585042" name="image" descr="{&quot;templafy&quot;:{&quot;id&quot;:&quot;ca404056-04d8-46a3-a14d-86b9de7757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361217146" name="image" descr="{&quot;templafy&quot;:{&quot;id&quot;:&quot;b95bac32-ca2a-4fc6-823b-2a10efe3b47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856d30c4-0651-4f9b-a27c-c1c1e2d92522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d752a0e0-a36b-482e-b218-bab27b1c90f3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23159448" name="image" descr="{&quot;templafy&quot;:{&quot;id&quot;:&quot;8602fb4a-bc6a-47c4-8c71-4c647cc7af1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61090023" name="image" descr="{&quot;templafy&quot;:{&quot;id&quot;:&quot;59839840-89b0-43ff-9474-1d4308f3289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805608328" name="image" descr="{&quot;templafy&quot;:{&quot;id&quot;:&quot;8dd50ce1-305e-4e79-bcdd-33feb4e03d2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572edc91-0a74-4203-8094-c3d37574d5d1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400" b="1" noProof="0" dirty="0">
              <a:solidFill>
                <a:srgbClr val="565656"/>
              </a:solidFill>
            </a:endParaRPr>
          </a:p>
        </p:txBody>
      </p:sp>
      <p:sp>
        <p:nvSpPr>
          <p:cNvPr id="11" name="text" descr="{&quot;templafy&quot;:{&quot;id&quot;:&quot;aa5d4b59-9218-4574-b48d-e88c4a319e3c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71052bdf-84d5-4308-9244-edd15a1266bb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2e2e355e-74a4-4abf-9ab3-fb706cd538fc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65704011" name="image" descr="{&quot;templafy&quot;:{&quot;id&quot;:&quot;ea36fad0-0d3f-4809-b091-df3ede9bc33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63246767" name="image" descr="{&quot;templafy&quot;:{&quot;id&quot;:&quot;3e4830ba-2aa5-4644-ab9a-294bd6c5afb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655843355" name="image" descr="{&quot;templafy&quot;:{&quot;id&quot;:&quot;62af7597-2397-44e1-bdc2-3a94f63f68c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58014316" name="image" descr="{&quot;templafy&quot;:{&quot;id&quot;:&quot;13a58ec4-a231-431e-a65c-7431c1487e5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51206557" name="image" descr="{&quot;templafy&quot;:{&quot;id&quot;:&quot;0eec58a0-910e-472d-acb5-d181856325d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3cd00307-2227-4a70-b5f2-06519f5c7297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text" descr="{&quot;templafy&quot;:{&quot;id&quot;:&quot;cacb3161-bfb3-4efe-a395-3191314c46a0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3158924" name="image" descr="{&quot;templafy&quot;:{&quot;id&quot;:&quot;fccb0ec4-f2f4-4e68-9578-53894fde7ad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9ee0e97c-60b0-4ef1-b864-6b1cb549ae23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69d89e69-a0f8-4677-8a53-5090b21c04ea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2648959c-d697-4a32-8c43-06abd3980827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3" name="text" descr="{&quot;templafy&quot;:{&quot;id&quot;:&quot;03a3e496-2d64-493c-a409-995f85977c2e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20586951" name="image" descr="{&quot;templafy&quot;:{&quot;id&quot;:&quot;d18227f1-167a-44f3-b392-41c5eeb7e8d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45164823" name="image" descr="{&quot;templafy&quot;:{&quot;id&quot;:&quot;e5ad888a-3bde-4e08-8d57-267032c6938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369995069" name="image" descr="{&quot;templafy&quot;:{&quot;id&quot;:&quot;09ed23c3-eca1-44aa-a2c4-45b975b9bb9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61192671" name="image" descr="{&quot;templafy&quot;:{&quot;id&quot;:&quot;3b97a8dc-6be5-4167-abe0-d1b61fc2dd0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5304417" name="image" descr="{&quot;templafy&quot;:{&quot;id&quot;:&quot;0b1abb20-4341-40d2-a45a-eca2625d5de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01c61a26-22f6-4572-b2bd-e82b3536230e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26" name="text" descr="{&quot;templafy&quot;:{&quot;id&quot;:&quot;f74aa8a0-4d8e-4324-a90e-458cd2d97c23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904533690" name="image" descr="{&quot;templafy&quot;:{&quot;id&quot;:&quot;89f7e260-cbc9-4566-a39a-01c3439438f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541e493e-b1d6-4f84-86b5-355501a0b1f4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9" name="text" descr="{&quot;templafy&quot;:{&quot;id&quot;:&quot;733cf3b8-a9ad-4cfa-ab03-d0a840f3db2b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e9f2f6f2-528e-4892-8e5f-d11f6bde8097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2" name="text" descr="{&quot;templafy&quot;:{&quot;id&quot;:&quot;31ac69fe-3f67-48c0-82b9-8cd1acfccd2f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0597340" name="image" descr="{&quot;templafy&quot;:{&quot;id&quot;:&quot;dbc42c26-4276-43eb-8db9-2e2f1129e54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409645263" name="image" descr="{&quot;templafy&quot;:{&quot;id&quot;:&quot;e5befece-8c24-47bf-867d-6694c21fb72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33333321" name="image" descr="{&quot;templafy&quot;:{&quot;id&quot;:&quot;e18cfe61-08c3-4128-b78a-49940a7ae90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16317122" name="image" descr="{&quot;templafy&quot;:{&quot;id&quot;:&quot;bf0b35a8-2cad-4a6c-af94-58adb0affcb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16053445" name="image" descr="{&quot;templafy&quot;:{&quot;id&quot;:&quot;ebee1c89-8792-48b4-9f73-57da4439870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a619f4b4-dbd7-458b-858b-fc7835bfe3eb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26" name="text" descr="{&quot;templafy&quot;:{&quot;id&quot;:&quot;fa08da80-6948-4a9c-ab13-bbb591aa30ee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81170698" name="image" descr="{&quot;templafy&quot;:{&quot;id&quot;:&quot;0f92fdef-e824-4ab2-a4eb-e8a36f88109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64e94bf2-2fc4-4b97-8cbc-d8fb30aab77a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36eeb502-f105-477d-9f23-7bb40fe1a903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83f6ebea-8943-48b8-b87e-5888f7b225a3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4" name="text" descr="{&quot;templafy&quot;:{&quot;id&quot;:&quot;967def0b-cf1d-4873-aeab-ffa92272d56a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676994411" name="image" descr="{&quot;templafy&quot;:{&quot;id&quot;:&quot;a078087f-94f1-41b9-b1c7-3ed4a6ae01d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941615761" name="image" descr="{&quot;templafy&quot;:{&quot;id&quot;:&quot;045f5567-8720-44ad-8cc6-38d567ada64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44384824" name="image" descr="{&quot;templafy&quot;:{&quot;id&quot;:&quot;90de1ab8-9c1b-4dff-a581-b09becce4b9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032057563" name="image" descr="{&quot;templafy&quot;:{&quot;id&quot;:&quot;d8a6c33f-3e77-4dd3-b355-82420698ae4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277205704" name="image" descr="{&quot;templafy&quot;:{&quot;id&quot;:&quot;7f07195b-0290-497b-8093-c009dd3927b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0543865b-a764-4c83-9bbf-0227fc25fdf1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29" name="text" descr="{&quot;templafy&quot;:{&quot;id&quot;:&quot;b27896b7-efbd-4008-8944-ae70dd7cfb59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34554987" name="image" descr="{&quot;templafy&quot;:{&quot;id&quot;:&quot;46b4bdcc-c25b-4e78-a8f3-46fa21fa659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e315234e-4785-4d31-8cfc-4850630d4bad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10f0fe98-5ad8-4ed5-9786-b234ceb81f1c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18dd8db3-aea1-489c-a855-dc30a7021c5e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Regional Udvikling</a:t>
            </a:r>
          </a:p>
        </p:txBody>
      </p:sp>
      <p:sp>
        <p:nvSpPr>
          <p:cNvPr id="12" name="text" descr="{&quot;templafy&quot;:{&quot;id&quot;:&quot;9e4a25e1-252d-4fd6-b7d1-1a9d2ce4a065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96122785" name="image" descr="{&quot;templafy&quot;:{&quot;id&quot;:&quot;598fa129-23b4-48c5-9369-06c5c210af3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960228684" name="image" descr="{&quot;templafy&quot;:{&quot;id&quot;:&quot;37cc43d0-ab1e-426b-873c-df55f68b5ec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822307638" name="image" descr="{&quot;templafy&quot;:{&quot;id&quot;:&quot;ac343d59-ff9c-4d21-9f17-d9fd4675dc3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85206773" name="image" descr="{&quot;templafy&quot;:{&quot;id&quot;:&quot;6ae4b229-821d-4495-ab60-fec45b9602f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36721504" name="image" descr="{&quot;templafy&quot;:{&quot;id&quot;:&quot;28154b69-c3d7-4387-9f18-03a5dbb4a73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597b371e-4b8c-454d-ac47-6e3cb4c2b453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Kalle Jakobsen</a:t>
            </a:r>
          </a:p>
        </p:txBody>
      </p:sp>
      <p:sp>
        <p:nvSpPr>
          <p:cNvPr id="26" name="text" descr="{&quot;templafy&quot;:{&quot;id&quot;:&quot;aa47fe30-5a22-4fd0-ad25-d68096a6acb3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701798046" name="image" descr="{&quot;templafy&quot;:{&quot;id&quot;:&quot;cc9c94e8-88bd-4211-ae1d-9616aa9e35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788d2f42-15a4-4259-93b5-492824a19f3b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75" r:id="rId12"/>
    <p:sldLayoutId id="2147483658" r:id="rId13"/>
    <p:sldLayoutId id="2147483672" r:id="rId14"/>
    <p:sldLayoutId id="2147483655" r:id="rId15"/>
    <p:sldLayoutId id="2147483663" r:id="rId16"/>
    <p:sldLayoutId id="2147483667" r:id="rId1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4.emf"/><Relationship Id="rId18" Type="http://schemas.openxmlformats.org/officeDocument/2006/relationships/image" Target="../media/image29.png"/><Relationship Id="rId3" Type="http://schemas.openxmlformats.org/officeDocument/2006/relationships/image" Target="../media/image15.jpeg"/><Relationship Id="rId21" Type="http://schemas.openxmlformats.org/officeDocument/2006/relationships/image" Target="../media/image32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hyperlink" Target="http://vandrefuglen.blogspot.com/2014/05/frederikssundmotorvejen.html" TargetMode="External"/><Relationship Id="rId19" Type="http://schemas.openxmlformats.org/officeDocument/2006/relationships/image" Target="../media/image30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B2B93-4E3F-4F81-AAFD-935E4AB3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regionale udviklingsstrategi 2024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1C0FE-1518-416D-AB32-0FA49CED5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Oplæg for miljø- og klimaudvalget den 2. november 2022</a:t>
            </a:r>
          </a:p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0CA3350-5FDC-4435-B273-0BBEE815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60648"/>
            <a:ext cx="10137524" cy="828000"/>
          </a:xfrm>
        </p:spPr>
        <p:txBody>
          <a:bodyPr/>
          <a:lstStyle/>
          <a:p>
            <a:r>
              <a:rPr lang="da-DK" sz="2800" dirty="0"/>
              <a:t>Regional udvikling: </a:t>
            </a:r>
            <a:br>
              <a:rPr lang="da-DK" sz="2800" dirty="0"/>
            </a:br>
            <a:r>
              <a:rPr lang="da-DK" sz="2800" dirty="0"/>
              <a:t>”kan-” og ”</a:t>
            </a:r>
            <a:r>
              <a:rPr lang="da-DK" sz="2800" dirty="0" err="1"/>
              <a:t>skal-”opgaver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759F22-915C-4937-9FE2-4CA012E1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FEED2B8-6EF8-4684-AF37-7813BE31BDEF}"/>
              </a:ext>
            </a:extLst>
          </p:cNvPr>
          <p:cNvSpPr txBox="1"/>
          <p:nvPr/>
        </p:nvSpPr>
        <p:spPr>
          <a:xfrm>
            <a:off x="812552" y="1466782"/>
            <a:ext cx="2520280" cy="439248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/>
              <a:t>UDDANNELSE</a:t>
            </a:r>
          </a:p>
          <a:p>
            <a:r>
              <a:rPr lang="da-DK" dirty="0"/>
              <a:t>SKAL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Fordeling af gymnasieelever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Koordinering af 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Høringspart</a:t>
            </a:r>
          </a:p>
          <a:p>
            <a:endParaRPr lang="da-DK" dirty="0"/>
          </a:p>
          <a:p>
            <a:r>
              <a:rPr lang="da-DK" dirty="0"/>
              <a:t>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af 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Koordinering ift. arbejdsmarkedet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EB38CF2-B4F7-4BB2-869B-C13251B02914}"/>
              </a:ext>
            </a:extLst>
          </p:cNvPr>
          <p:cNvSpPr txBox="1"/>
          <p:nvPr/>
        </p:nvSpPr>
        <p:spPr>
          <a:xfrm>
            <a:off x="3543981" y="2006202"/>
            <a:ext cx="2752583" cy="25029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/>
              <a:t>KULTUR OG ATTRAKTIVITET</a:t>
            </a:r>
          </a:p>
          <a:p>
            <a:r>
              <a:rPr lang="da-DK" dirty="0"/>
              <a:t>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af kulturtilbud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i yderområder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Natur og rekreative 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err="1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C768CCE-A7AD-476B-98AE-B1A0D734FDAE}"/>
              </a:ext>
            </a:extLst>
          </p:cNvPr>
          <p:cNvSpPr txBox="1"/>
          <p:nvPr/>
        </p:nvSpPr>
        <p:spPr>
          <a:xfrm>
            <a:off x="3543981" y="4653136"/>
            <a:ext cx="2774630" cy="136815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/>
              <a:t>KLIMA</a:t>
            </a:r>
          </a:p>
          <a:p>
            <a:r>
              <a:rPr lang="da-DK" dirty="0"/>
              <a:t>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Grøn omstilling og klimatilpasning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2668B65-0D46-4809-9AC0-27EF70AF8109}"/>
              </a:ext>
            </a:extLst>
          </p:cNvPr>
          <p:cNvSpPr txBox="1"/>
          <p:nvPr/>
        </p:nvSpPr>
        <p:spPr>
          <a:xfrm>
            <a:off x="6529760" y="44624"/>
            <a:ext cx="2520280" cy="273630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/>
              <a:t>TRAFIK</a:t>
            </a:r>
          </a:p>
          <a:p>
            <a:r>
              <a:rPr lang="da-DK" dirty="0"/>
              <a:t>SKAL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Årlig trafikbestilling</a:t>
            </a:r>
          </a:p>
          <a:p>
            <a:endParaRPr lang="da-DK" dirty="0"/>
          </a:p>
          <a:p>
            <a:r>
              <a:rPr lang="da-DK" dirty="0"/>
              <a:t>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af den kollektive trafik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af regional mobilitet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FC870A2-17BF-4A16-9694-E65784123882}"/>
              </a:ext>
            </a:extLst>
          </p:cNvPr>
          <p:cNvSpPr txBox="1"/>
          <p:nvPr/>
        </p:nvSpPr>
        <p:spPr>
          <a:xfrm>
            <a:off x="6529760" y="2852936"/>
            <a:ext cx="2520280" cy="329112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/>
              <a:t>MILJØ</a:t>
            </a:r>
          </a:p>
          <a:p>
            <a:r>
              <a:rPr lang="da-DK" dirty="0"/>
              <a:t>SKAL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Udpegning af graveområder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Oprensning af herreløse forureninger</a:t>
            </a:r>
          </a:p>
          <a:p>
            <a:endParaRPr lang="da-DK" dirty="0"/>
          </a:p>
          <a:p>
            <a:r>
              <a:rPr lang="da-DK" dirty="0"/>
              <a:t>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Udvikling af byggemetoder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DB33142-4514-4AE2-A8A8-13920FE8FDF7}"/>
              </a:ext>
            </a:extLst>
          </p:cNvPr>
          <p:cNvSpPr txBox="1"/>
          <p:nvPr/>
        </p:nvSpPr>
        <p:spPr>
          <a:xfrm>
            <a:off x="9120337" y="1088648"/>
            <a:ext cx="3019586" cy="183511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/>
              <a:t>SUNDHED</a:t>
            </a:r>
          </a:p>
          <a:p>
            <a:r>
              <a:rPr lang="da-DK" dirty="0"/>
              <a:t>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Innovation i sundhedsvæsenet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err="1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E5B3F3B-120A-4F49-ABBA-F26C3BF24645}"/>
              </a:ext>
            </a:extLst>
          </p:cNvPr>
          <p:cNvSpPr txBox="1"/>
          <p:nvPr/>
        </p:nvSpPr>
        <p:spPr>
          <a:xfrm>
            <a:off x="9120336" y="3463911"/>
            <a:ext cx="2999656" cy="13681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800" dirty="0"/>
              <a:t>INTERREGIONAL</a:t>
            </a:r>
          </a:p>
          <a:p>
            <a:r>
              <a:rPr lang="da-DK" dirty="0"/>
              <a:t>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Grænseoverskridende samarbejder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6952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6CE98-932F-4043-8201-852DAD51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92" y="-58274"/>
            <a:ext cx="10137524" cy="828000"/>
          </a:xfrm>
        </p:spPr>
        <p:txBody>
          <a:bodyPr/>
          <a:lstStyle/>
          <a:p>
            <a:r>
              <a:rPr lang="da-DK" sz="3000" dirty="0"/>
              <a:t>Hvad er regional udvikling – ”kan-” og ”</a:t>
            </a:r>
            <a:r>
              <a:rPr lang="da-DK" sz="3000" dirty="0" err="1"/>
              <a:t>skal-”opgaver</a:t>
            </a:r>
            <a:endParaRPr lang="da-DK" sz="30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F995D43-291B-4A2C-A3F0-DF465F74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25695AA-7CA6-4792-A29B-3A1F2D7C1B1C}"/>
              </a:ext>
            </a:extLst>
          </p:cNvPr>
          <p:cNvSpPr/>
          <p:nvPr/>
        </p:nvSpPr>
        <p:spPr>
          <a:xfrm>
            <a:off x="4178459" y="1463045"/>
            <a:ext cx="1749128" cy="118528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A5B546-1A7A-4A7D-9B05-1F25E24A1EA5}"/>
              </a:ext>
            </a:extLst>
          </p:cNvPr>
          <p:cNvSpPr/>
          <p:nvPr/>
        </p:nvSpPr>
        <p:spPr>
          <a:xfrm>
            <a:off x="6021931" y="1489582"/>
            <a:ext cx="1749128" cy="119216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97CE926-40A3-4A2C-A3C6-9B6439255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042" y="2687632"/>
            <a:ext cx="1406836" cy="156841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6" descr="Efter brandskum-skandale: Flere forureninger lurer - sn.dk - Sjælland">
            <a:extLst>
              <a:ext uri="{FF2B5EF4-FFF2-40B4-BE49-F238E27FC236}">
                <a16:creationId xmlns:a16="http://schemas.microsoft.com/office/drawing/2014/main" id="{9EE2BA88-927F-4737-9C0A-B275FCB34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7858785" y="3043225"/>
            <a:ext cx="2106888" cy="14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9C775A-C609-4A67-847D-07BE6242FC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b="3199"/>
          <a:stretch/>
        </p:blipFill>
        <p:spPr>
          <a:xfrm>
            <a:off x="8230580" y="1286753"/>
            <a:ext cx="2230063" cy="17269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823FA43-524D-4C99-897A-162A2C5BA8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22" y="3446641"/>
            <a:ext cx="1914523" cy="19141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FA9FFB-488C-434E-A16C-D441A4FD93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419" r="18603" b="2130"/>
          <a:stretch/>
        </p:blipFill>
        <p:spPr>
          <a:xfrm>
            <a:off x="10075442" y="1240052"/>
            <a:ext cx="1918352" cy="21713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3" descr="P:\CRU\Enhed for Forskning og Innovation\Kommunikation\Billeder\Frikøbte fra Politik for Sundhedsforskning 2020\cobis004.jpg">
            <a:extLst>
              <a:ext uri="{FF2B5EF4-FFF2-40B4-BE49-F238E27FC236}">
                <a16:creationId xmlns:a16="http://schemas.microsoft.com/office/drawing/2014/main" id="{FE4A449B-0B91-4ABC-A0F7-B18A715B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40" y="4620701"/>
            <a:ext cx="1328728" cy="16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D97D552E-340A-4946-8F1F-FF68400F7D8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-5138" b="-2"/>
          <a:stretch/>
        </p:blipFill>
        <p:spPr>
          <a:xfrm>
            <a:off x="5550381" y="2667522"/>
            <a:ext cx="2059185" cy="14067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87D2A8D-F726-4939-B353-59C31891AD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8041" y="5067860"/>
            <a:ext cx="1973750" cy="1253532"/>
          </a:xfrm>
          <a:prstGeom prst="rect">
            <a:avLst/>
          </a:prstGeom>
          <a:effectLst/>
        </p:spPr>
      </p:pic>
      <p:pic>
        <p:nvPicPr>
          <p:cNvPr id="21" name="Billede 20" descr="Et billede, der indeholder natur, udendørs, bjerg, land&#10;&#10;Automatisk genereret beskrivelse">
            <a:extLst>
              <a:ext uri="{FF2B5EF4-FFF2-40B4-BE49-F238E27FC236}">
                <a16:creationId xmlns:a16="http://schemas.microsoft.com/office/drawing/2014/main" id="{FDC010D5-8A9F-4617-B321-23F6E659529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625" r="16653" b="1"/>
          <a:stretch/>
        </p:blipFill>
        <p:spPr>
          <a:xfrm>
            <a:off x="8473736" y="4456098"/>
            <a:ext cx="1686796" cy="1753329"/>
          </a:xfrm>
          <a:prstGeom prst="rect">
            <a:avLst/>
          </a:prstGeom>
        </p:spPr>
      </p:pic>
      <p:pic>
        <p:nvPicPr>
          <p:cNvPr id="22" name="Billede 21" descr="Et billede, der indeholder tekst, vindue&#10;&#10;Automatisk genereret beskrivelse">
            <a:extLst>
              <a:ext uri="{FF2B5EF4-FFF2-40B4-BE49-F238E27FC236}">
                <a16:creationId xmlns:a16="http://schemas.microsoft.com/office/drawing/2014/main" id="{ABFAFC8E-6BB8-4894-9460-EC434B06CB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80" y="4873259"/>
            <a:ext cx="3290699" cy="3290699"/>
          </a:xfrm>
          <a:prstGeom prst="rect">
            <a:avLst/>
          </a:prstGeom>
        </p:spPr>
      </p:pic>
      <p:pic>
        <p:nvPicPr>
          <p:cNvPr id="24" name="Billede 23" descr="Et billede, der indeholder person, udendørs, gruppe, personer&#10;&#10;Automatisk genereret beskrivelse">
            <a:extLst>
              <a:ext uri="{FF2B5EF4-FFF2-40B4-BE49-F238E27FC236}">
                <a16:creationId xmlns:a16="http://schemas.microsoft.com/office/drawing/2014/main" id="{F1746055-394C-4D26-8455-CFBB0C988D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75" y="5109245"/>
            <a:ext cx="1699646" cy="1253532"/>
          </a:xfrm>
          <a:prstGeom prst="rect">
            <a:avLst/>
          </a:prstGeom>
        </p:spPr>
      </p:pic>
      <p:pic>
        <p:nvPicPr>
          <p:cNvPr id="20" name="Pladsholder til indhold 20">
            <a:extLst>
              <a:ext uri="{FF2B5EF4-FFF2-40B4-BE49-F238E27FC236}">
                <a16:creationId xmlns:a16="http://schemas.microsoft.com/office/drawing/2014/main" id="{4E4829BD-9799-4656-A3A8-3AC50EFBFA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69" y="5338223"/>
            <a:ext cx="1562811" cy="1041874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88801AB7-3E41-4A54-AC9F-A9B02B3BD931}"/>
              </a:ext>
            </a:extLst>
          </p:cNvPr>
          <p:cNvSpPr txBox="1"/>
          <p:nvPr/>
        </p:nvSpPr>
        <p:spPr>
          <a:xfrm>
            <a:off x="9222795" y="889818"/>
            <a:ext cx="2978316" cy="5946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Miljø og klima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E6E51E50-DC1B-4E3C-8A12-E025D567A458}"/>
              </a:ext>
            </a:extLst>
          </p:cNvPr>
          <p:cNvSpPr txBox="1"/>
          <p:nvPr/>
        </p:nvSpPr>
        <p:spPr>
          <a:xfrm>
            <a:off x="5514877" y="4314449"/>
            <a:ext cx="2304256" cy="398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Sundhedsinnovation 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91C91E27-291B-4AF3-A428-326B260AD6D4}"/>
              </a:ext>
            </a:extLst>
          </p:cNvPr>
          <p:cNvSpPr txBox="1"/>
          <p:nvPr/>
        </p:nvSpPr>
        <p:spPr>
          <a:xfrm>
            <a:off x="1762386" y="4786182"/>
            <a:ext cx="2059185" cy="434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Uddannelse 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B0F9FE9-BDAD-46C8-A369-F5E0203495F5}"/>
              </a:ext>
            </a:extLst>
          </p:cNvPr>
          <p:cNvSpPr txBox="1"/>
          <p:nvPr/>
        </p:nvSpPr>
        <p:spPr>
          <a:xfrm>
            <a:off x="5087888" y="980728"/>
            <a:ext cx="2230063" cy="4146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Trafik og mobilitet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B80AD32E-6F6D-42BC-8E14-D0C858D9C9C1}"/>
              </a:ext>
            </a:extLst>
          </p:cNvPr>
          <p:cNvSpPr txBox="1"/>
          <p:nvPr/>
        </p:nvSpPr>
        <p:spPr>
          <a:xfrm>
            <a:off x="826196" y="1251322"/>
            <a:ext cx="1469104" cy="9363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Interregionale samarbejder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A8FF761A-74E4-4D1A-9FE9-3D3D3BA096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1851" y="1912517"/>
            <a:ext cx="1666003" cy="735304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B2B117BD-160B-46C0-A486-C2FFD3B8272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20698" y="1846444"/>
            <a:ext cx="1573211" cy="388816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31921EA1-ECDC-482B-B1D4-722FBF411B2D}"/>
              </a:ext>
            </a:extLst>
          </p:cNvPr>
          <p:cNvSpPr txBox="1"/>
          <p:nvPr/>
        </p:nvSpPr>
        <p:spPr>
          <a:xfrm>
            <a:off x="859447" y="2788829"/>
            <a:ext cx="2288750" cy="394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/>
              <a:t>Kultur og attraktivitet</a:t>
            </a:r>
          </a:p>
        </p:txBody>
      </p:sp>
      <p:pic>
        <p:nvPicPr>
          <p:cNvPr id="34" name="Billede 33" descr="Et billede, der indeholder person, udendørs, himmel, poserer&#10;&#10;Automatisk genereret beskrivelse">
            <a:extLst>
              <a:ext uri="{FF2B5EF4-FFF2-40B4-BE49-F238E27FC236}">
                <a16:creationId xmlns:a16="http://schemas.microsoft.com/office/drawing/2014/main" id="{C89B0704-8750-47D1-8FC0-77D21221FDF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5" y="3131766"/>
            <a:ext cx="1595669" cy="1196752"/>
          </a:xfrm>
          <a:prstGeom prst="rect">
            <a:avLst/>
          </a:prstGeom>
        </p:spPr>
      </p:pic>
      <p:pic>
        <p:nvPicPr>
          <p:cNvPr id="1026" name="id-5099950F-5354-4996-9848-522AA1537EEA" descr="Image.jpeg">
            <a:extLst>
              <a:ext uri="{FF2B5EF4-FFF2-40B4-BE49-F238E27FC236}">
                <a16:creationId xmlns:a16="http://schemas.microsoft.com/office/drawing/2014/main" id="{4EC1A948-33A8-481F-BFDA-3B86F920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04" y="3128221"/>
            <a:ext cx="1397012" cy="151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432DD-EAC7-4B62-A999-0F0A92ED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38" y="31720"/>
            <a:ext cx="10137524" cy="828000"/>
          </a:xfrm>
        </p:spPr>
        <p:txBody>
          <a:bodyPr/>
          <a:lstStyle/>
          <a:p>
            <a:r>
              <a:rPr lang="da-DK" sz="3000" dirty="0"/>
              <a:t>Regional udviklingsstrategi fra 2024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D097D85-09BF-407D-9C2F-741433F1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1A1019B-1203-44F1-B38F-A5A658186838}"/>
              </a:ext>
            </a:extLst>
          </p:cNvPr>
          <p:cNvSpPr txBox="1"/>
          <p:nvPr/>
        </p:nvSpPr>
        <p:spPr>
          <a:xfrm>
            <a:off x="479376" y="1142235"/>
            <a:ext cx="68407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Retning for udviklingen i hovedstadsregionens geografi.</a:t>
            </a:r>
          </a:p>
          <a:p>
            <a:endParaRPr lang="da-DK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Udfordringer går på tværs af sektorer, fagligheder og kommunegrænser.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Efterspørgsel efter tværsektorielle løsninger.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/>
              <a:t>Behov for, at regionen påtager sig en central rolle, ex koordinering og </a:t>
            </a:r>
            <a:r>
              <a:rPr lang="da-DK" sz="2000" dirty="0" err="1"/>
              <a:t>funding</a:t>
            </a:r>
            <a:r>
              <a:rPr lang="da-DK" sz="2000" dirty="0"/>
              <a:t> af projekter.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2000" dirty="0"/>
          </a:p>
        </p:txBody>
      </p:sp>
      <p:pic>
        <p:nvPicPr>
          <p:cNvPr id="10" name="Pladsholder til indhold 4">
            <a:extLst>
              <a:ext uri="{FF2B5EF4-FFF2-40B4-BE49-F238E27FC236}">
                <a16:creationId xmlns:a16="http://schemas.microsoft.com/office/drawing/2014/main" id="{91949363-93A0-4E91-981B-C9D7023081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32675" y="810719"/>
            <a:ext cx="5059325" cy="44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F65C90F-DB32-41E2-99F1-CBB2EDAA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993416"/>
            <a:ext cx="687386" cy="180000"/>
          </a:xfrm>
        </p:spPr>
        <p:txBody>
          <a:bodyPr/>
          <a:lstStyle/>
          <a:p>
            <a:fld id="{667EC89C-17A0-4E64-A6D2-B825673CEEDF}" type="slidenum">
              <a:rPr lang="da-DK" b="0" smtClean="0"/>
              <a:t>5</a:t>
            </a:fld>
            <a:endParaRPr lang="da-DK" b="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077828C-EADD-4150-B01A-5DEF08041C03}"/>
              </a:ext>
            </a:extLst>
          </p:cNvPr>
          <p:cNvSpPr txBox="1">
            <a:spLocks/>
          </p:cNvSpPr>
          <p:nvPr/>
        </p:nvSpPr>
        <p:spPr>
          <a:xfrm>
            <a:off x="911424" y="39151"/>
            <a:ext cx="9178354" cy="82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000" b="1" dirty="0">
                <a:ea typeface="Verdana" panose="020B0604030504040204" pitchFamily="34" charset="0"/>
              </a:rPr>
              <a:t>Foreløbige overskrifter for RUS 2024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9F89464-079B-40F1-BE28-D1AFA1924CE3}"/>
              </a:ext>
            </a:extLst>
          </p:cNvPr>
          <p:cNvSpPr txBox="1">
            <a:spLocks/>
          </p:cNvSpPr>
          <p:nvPr/>
        </p:nvSpPr>
        <p:spPr>
          <a:xfrm>
            <a:off x="1019791" y="1613510"/>
            <a:ext cx="10605255" cy="3903721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600" dirty="0">
                <a:latin typeface="+mj-lt"/>
                <a:ea typeface="Times New Roman" panose="02020603050405020304" pitchFamily="18" charset="0"/>
              </a:rPr>
              <a:t>Klimatilpasning og miljøudfordringer, der går på tværs</a:t>
            </a:r>
          </a:p>
          <a:p>
            <a:pPr marL="0" indent="0">
              <a:buNone/>
            </a:pPr>
            <a:endParaRPr lang="da-DK" sz="2600" dirty="0">
              <a:latin typeface="+mj-lt"/>
            </a:endParaRPr>
          </a:p>
          <a:p>
            <a:pPr marL="0" indent="0">
              <a:buNone/>
            </a:pPr>
            <a:r>
              <a:rPr lang="da-DK" sz="2600" dirty="0">
                <a:latin typeface="+mj-lt"/>
                <a:ea typeface="Times New Roman" panose="02020603050405020304" pitchFamily="18" charset="0"/>
              </a:rPr>
              <a:t>Nye løsninger på klima- og ressourcekrise</a:t>
            </a:r>
          </a:p>
          <a:p>
            <a:pPr marL="0" indent="0">
              <a:buNone/>
            </a:pPr>
            <a:endParaRPr lang="da-DK" sz="2600" dirty="0">
              <a:latin typeface="+mj-lt"/>
            </a:endParaRPr>
          </a:p>
          <a:p>
            <a:pPr marL="0" indent="0">
              <a:buNone/>
            </a:pPr>
            <a:r>
              <a:rPr lang="da-DK" sz="2600" dirty="0">
                <a:latin typeface="+mj-lt"/>
                <a:ea typeface="Times New Roman" panose="02020603050405020304" pitchFamily="18" charset="0"/>
              </a:rPr>
              <a:t>Sammenhæng og lige muligheder – uanset hvor man bor</a:t>
            </a:r>
            <a:endParaRPr lang="da-DK" sz="2600" dirty="0">
              <a:latin typeface="+mj-lt"/>
            </a:endParaRPr>
          </a:p>
          <a:p>
            <a:pPr marL="0" indent="0">
              <a:buNone/>
            </a:pPr>
            <a:endParaRPr lang="da-DK" sz="2600" dirty="0">
              <a:latin typeface="+mj-lt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7227824-46A6-432A-B2D6-4085FB0EF787}"/>
              </a:ext>
            </a:extLst>
          </p:cNvPr>
          <p:cNvSpPr txBox="1"/>
          <p:nvPr/>
        </p:nvSpPr>
        <p:spPr>
          <a:xfrm>
            <a:off x="1064831" y="720006"/>
            <a:ext cx="2390844" cy="32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350" dirty="0"/>
          </a:p>
          <a:p>
            <a:endParaRPr lang="da-DK" sz="1350" dirty="0"/>
          </a:p>
          <a:p>
            <a:br>
              <a:rPr lang="da-DK" sz="1400" dirty="0"/>
            </a:br>
            <a:endParaRPr lang="da-DK" sz="1400" strike="sngStrike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2FE1E02-6E4E-4CB4-B1D8-3F4E54E3059E}"/>
              </a:ext>
            </a:extLst>
          </p:cNvPr>
          <p:cNvSpPr txBox="1"/>
          <p:nvPr/>
        </p:nvSpPr>
        <p:spPr>
          <a:xfrm>
            <a:off x="6975082" y="3609348"/>
            <a:ext cx="2406810" cy="618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7E06E83A-793D-4227-92AB-85A3C9F96445}"/>
              </a:ext>
            </a:extLst>
          </p:cNvPr>
          <p:cNvSpPr txBox="1">
            <a:spLocks/>
          </p:cNvSpPr>
          <p:nvPr/>
        </p:nvSpPr>
        <p:spPr>
          <a:xfrm>
            <a:off x="1019791" y="2766942"/>
            <a:ext cx="11037304" cy="482736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600" dirty="0">
              <a:latin typeface="+mj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7082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F65C90F-DB32-41E2-99F1-CBB2EDAA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993416"/>
            <a:ext cx="687386" cy="180000"/>
          </a:xfrm>
        </p:spPr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077828C-EADD-4150-B01A-5DEF08041C03}"/>
              </a:ext>
            </a:extLst>
          </p:cNvPr>
          <p:cNvSpPr txBox="1">
            <a:spLocks/>
          </p:cNvSpPr>
          <p:nvPr/>
        </p:nvSpPr>
        <p:spPr>
          <a:xfrm>
            <a:off x="983432" y="39151"/>
            <a:ext cx="8818314" cy="82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000" b="1" dirty="0">
                <a:ea typeface="Verdana" panose="020B0604030504040204" pitchFamily="34" charset="0"/>
              </a:rPr>
              <a:t>Den videre proces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7227824-46A6-432A-B2D6-4085FB0EF787}"/>
              </a:ext>
            </a:extLst>
          </p:cNvPr>
          <p:cNvSpPr txBox="1"/>
          <p:nvPr/>
        </p:nvSpPr>
        <p:spPr>
          <a:xfrm>
            <a:off x="1064831" y="720006"/>
            <a:ext cx="2390844" cy="32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350" b="1" dirty="0"/>
          </a:p>
          <a:p>
            <a:endParaRPr lang="da-DK" sz="1350" b="1" dirty="0"/>
          </a:p>
          <a:p>
            <a:br>
              <a:rPr lang="da-DK" sz="1400" b="1" dirty="0"/>
            </a:br>
            <a:endParaRPr lang="da-DK" sz="1400" strike="sngStrike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2FE1E02-6E4E-4CB4-B1D8-3F4E54E3059E}"/>
              </a:ext>
            </a:extLst>
          </p:cNvPr>
          <p:cNvSpPr txBox="1"/>
          <p:nvPr/>
        </p:nvSpPr>
        <p:spPr>
          <a:xfrm>
            <a:off x="6975082" y="3609348"/>
            <a:ext cx="2406810" cy="618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da-DK" sz="1400" b="1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B82DECF-9C5D-4D17-BBC9-7F4C96B93C43}"/>
              </a:ext>
            </a:extLst>
          </p:cNvPr>
          <p:cNvSpPr txBox="1"/>
          <p:nvPr/>
        </p:nvSpPr>
        <p:spPr>
          <a:xfrm>
            <a:off x="1064831" y="867151"/>
            <a:ext cx="9024947" cy="48661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December: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 politiske dialogmøder med 4-5 kommuner. Fokus på de tre foreløbige spor. Udvalgsformandskabet for TRU og MKU deltager på hver sit møde.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10. januar 2023: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Fælles temadrøftelse af de foreløbige strategispor mellem TRU og MKU.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1. februar 2023: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Dialogmøde med op til 200 af regionens samarbejdspartnere og interessenter på politisk og administrativt niveau. MKU og TRU inviteres til at deltage.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10. marts 2023: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Fælles drøftelse i MKU og TRU om spor og temaer for RUS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Forår 2023: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Temamøde for regionsrådet med fokus på RUS med henblik på godkendelse af høringsudkast.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54276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Darkblue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193C65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3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]}]]></Templafy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{"type":"shape","id":"788d2f42-15a4-4259-93b5-492824a19f3b","elementConfiguration":{"inheritDimensions":"inheritNone","width":"1.9 cm","height":"1.9 cm","disableUpdates":false,"type":"image"}},{"type":"shape","id":"64e94bf2-2fc4-4b97-8cbc-d8fb30aab77a","elementConfiguration":{"binding":"UserProfile.Office.Virksomhed_{{DocumentLanguage}}","disableUpdates":false,"type":"text"}},{"type":"shape","id":"36eeb502-f105-477d-9f23-7bb40fe1a903","elementConfiguration":{"binding":"UserProfile.CenterFreeText","visibility":{"action":"hide","binding":"UserProfile.Centers.CenterUI","operator":"notEquals","compareValue":"Intet valgt"},"disableUpdates":false,"type":"text"}},{"type":"shape","id":"83f6ebea-8943-48b8-b87e-5888f7b225a3","elementConfiguration":{"binding":"UserProfile.Centers.Center_{{DocumentLanguage}}","visibility":{"action":"hide","binding":"UserProfile.Centers.CenterUI","operator":"equals","compareValue":"Intet valgt"},"disableUpdates":false,"type":"text"}},{"type":"shape","id":"967def0b-cf1d-4873-aeab-ffa92272d56a","elementConfiguration":{"binding":"Form.PresentationTitle","disableUpdates":false,"type":"text"}},{"type":"shape","id":"a078087f-94f1-41b9-b1c7-3ed4a6ae01d6","elementConfiguration":{"inheritDimensions":"inheritNone","width":"1.9 cm","height":"1.9 cm","binding":"UserProfile.Office.LogoColor_DCU","disableUpdates":false,"type":"image"}},{"type":"shape","id":"90de1ab8-9c1b-4dff-a581-b09becce4b90","elementConfiguration":{"inheritDimensions":"inheritNone","width":"3.68 cm","height":"1.17 cm","binding":"UserProfile.EkstraLogo.ExtraLogoPPNEGDCU_{{DocumentLanguage}}","disableUpdates":false,"type":"image"}},{"type":"shape","id":"d8a6c33f-3e77-4dd3-b355-82420698ae4d","elementConfiguration":{"inheritDimensions":"inheritNone","width":"2.42 cm","height":"2.5 cm","binding":"UserProfile.EkstraLogo.ExtraLogoFive_PP_DCU_{{DocumentLanguage}}","disableUpdates":false,"type":"image"}},{"type":"shape","id":"7f07195b-0290-497b-8093-c009dd3927be","elementConfiguration":{"inheritDimensions":"inheritNone","width":"2.42 cm","height":"2.5 cm","binding":"UserProfile.EkstraLogo.ExtraLogoTwo_PP_DCU_{{DocumentLanguage}}","disableUpdates":false,"type":"image"}},{"type":"shape","id":"0543865b-a764-4c83-9bbf-0227fc25fdf1","elementConfiguration":{"binding":"UserProfile.Name","visibility":{"action":"hide","binding":"Form.Manuel_dato","operator":"notEquals","compareValue":""},"disableUpdates":false,"type":"text"}},{"type":"shape","id":"b27896b7-efbd-4008-8944-ae70dd7cfb59","elementConfiguration":{"binding":"Form.Manuel_dato","visibility":{"action":"hide","operator":"equals","compareValue":""},"disableUpdates":false,"type":"text"}},{"type":"shape","id":"46b4bdcc-c25b-4e78-a8f3-46fa21fa6599","elementConfiguration":{"inheritDimensions":"inheritNone","width":"6.05 cm","height":"1.9 cm","binding":"UserProfile.EkstraLogo.ExtraLogoSix_PP_DCU_{{DocumentLanguage}}","disableUpdates":false,"type":"image"}},{"type":"shape","id":"045f5567-8720-44ad-8cc6-38d567ada648","elementConfiguration":{"inheritDimensions":"inheritWidth","width":"1.91 cm","binding":"UserProfile.Office.LogoH_PP_DCU","disableUpdates":false,"type":"image"}},{"type":"shape","id":"74a7a1c9-bfdf-4809-8e58-a7d9fdbe09de","elementConfiguration":{"inheritDimensions":"inheritNone","width":"3.68 cm","height":"1.17 cm","binding":"UserProfile.EkstraLogo.ExtraLogoPPDCU_{{DocumentLanguage}}","disableUpdates":false,"type":"image"}},{"type":"shape","id":"1e674aaa-8a0a-471a-a9f9-3807150f164b","elementConfiguration":{"binding":"UserProfile.Office.Virksomhed_{{DocumentLanguage}}","disableUpdates":false,"type":"text"}},{"type":"shape","id":"617facea-89f1-4e6f-9e85-2986202627c5","elementConfiguration":{"binding":"UserProfile.CenterFreeText","visibility":{"action":"hide","binding":"UserProfile.Centers.CenterUI","operator":"notEquals","compareValue":"Intet valgt"},"disableUpdates":false,"type":"text"}},{"type":"shape","id":"62763df8-d641-49d5-8ff4-38caa0516585","elementConfiguration":{"binding":"UserProfile.Centers.Center_{{DocumentLanguage}}","visibility":{"action":"hide","binding":"UserProfile.Centers.CenterUI","operator":"equals","compareValue":"Intet valgt"},"disableUpdates":false,"type":"text"}},{"type":"shape","id":"a3038f6b-537b-4802-ac68-d510e683dc21","elementConfiguration":{"binding":"Form.PresentationTitle","disableUpdates":false,"type":"text"}},{"type":"shape","id":"7bc6c34a-b35a-403e-b2e4-7df785f29f90","elementConfiguration":{"inheritDimensions":"inheritNone","width":"2.42 cm","height":"2.5 cm","binding":"UserProfile.EkstraLogo.ExtraLogoFive_PP_DCU_{{DocumentLanguage}}","disableUpdates":false,"type":"image"}},{"type":"shape","id":"aa87ed8b-0e9a-434b-861b-0193d243e7b3","elementConfiguration":{"inheritDimensions":"inheritNone","width":"2.42 cm","height":"2.5 cm","binding":"UserProfile.EkstraLogo.ExtraLogoTwo_PP_DCU_{{DocumentLanguage}}","disableUpdates":false,"type":"image"}},{"type":"shape","id":"50057cc0-39e0-454d-8f73-c3e6d29f7825","elementConfiguration":{"binding":"UserProfile.Name","visibility":{"action":"hide","binding":"Form.Manuel_dato","operator":"notEquals","compareValue":""},"disableUpdates":false,"type":"text"}},{"type":"shape","id":"fdaf6301-c1c8-4958-830b-0a8dcfda581e","elementConfiguration":{"binding":"Form.Manuel_dato","visibility":{"action":"hide","operator":"equals","compareValue":""},"disableUpdates":false,"type":"text"}},{"type":"shape","id":"65334ecb-3a11-4025-8044-8d4a07e3d2d1","elementConfiguration":{"inheritDimensions":"inheritNone","width":"1.9 cm","height":"19.05 cm","binding":"UserProfile.Office.LogoColor_DCU","disableUpdates":false,"type":"image"}},{"type":"shape","id":"b6c4b3fe-20b6-4c4c-a6de-0697c7b7f00e","elementConfiguration":{"inheritDimensions":"inheritNone","width":"6.05 cm","height":"1.9 cm","binding":"UserProfile.EkstraLogo.ExtraLogoSix_PP_DCU_{{DocumentLanguage}}","disableUpdates":false,"type":"image"}},{"type":"shape","id":"fb13171f-5010-4cac-972a-549e7eef4ae3","elementConfiguration":{"inheritDimensions":"inheritWidth","width":"1.91 cm","binding":"UserProfile.Office.LogoH_PP_DCU","disableUpdates":false,"type":"image"}},{"type":"shape","id":"b58b72c5-4c34-4aea-a876-e1491f1bbc1b","elementConfiguration":{"binding":"UserProfile.Office.Virksomhed_{{DocumentLanguage}}","disableUpdates":false,"type":"text"}},{"type":"shape","id":"24a71d61-3131-4537-bdac-0aed7156794c","elementConfiguration":{"binding":"UserProfile.CenterFreeText","visibility":{"action":"hide","binding":"UserProfile.Centers.CenterUI","operator":"notEquals","compareValue":"Intet valgt"},"disableUpdates":false,"type":"text"}},{"type":"shape","id":"05cb624b-706f-4760-ac97-7cc54105f8f3","elementConfiguration":{"binding":"UserProfile.Centers.Center_{{DocumentLanguage}}","visibility":{"action":"hide","binding":"UserProfile.Centers.CenterUI","operator":"equals","compareValue":"Intet valgt"},"disableUpdates":false,"type":"text"}},{"type":"shape","id":"e2e1056d-6279-4203-9ba9-1c23cd3c6993","elementConfiguration":{"binding":"Form.PresentationTitle","disableUpdates":false,"type":"text"}},{"type":"shape","id":"eab3e7d8-760b-4bec-af38-b8c8568c2817","elementConfiguration":{"inheritDimensions":"inheritNone","width":"1.9 cm","height":"1.9 cm","binding":"UserProfile.Office.LogoColor_DCU","disableUpdates":false,"type":"image"}},{"type":"shape","id":"efe7698a-4ea7-402e-82b7-1acbee9e87c3","elementConfiguration":{"inheritDimensions":"inheritNone","width":"3.68 cm","height":"1.17 cm","binding":"UserProfile.EkstraLogo.ExtraLogoPPNEGDCU_{{DocumentLanguage}}","disableUpdates":false,"type":"image"}},{"type":"shape","id":"8c77058c-eec3-4daa-85ee-3a3c800e5bad","elementConfiguration":{"inheritDimensions":"inheritNone","width":"2.42 cm","height":"2.5 cm","binding":"UserProfile.EkstraLogo.ExtraLogoFive_PP_DCU_{{DocumentLanguage}}","disableUpdates":false,"type":"image"}},{"type":"shape","id":"a76dc4ed-c556-4cdc-8417-888e263f1d62","elementConfiguration":{"inheritDimensions":"inheritNone","width":"2.42 cm","height":"2.5 cm","binding":"UserProfile.EkstraLogo.ExtraLogoTwo_PP_DCU_{{DocumentLanguage}}","disableUpdates":false,"type":"image"}},{"type":"shape","id":"0bd237cf-63df-4f81-8537-7939e50dbada","elementConfiguration":{"binding":"UserProfile.Name","visibility":{"action":"hide","binding":"Form.Manuel_dato","operator":"notEquals","compareValue":""},"disableUpdates":false,"type":"text"}},{"type":"shape","id":"1ec734f4-5fb3-44a7-9dca-aa5f3fdf9978","elementConfiguration":{"binding":"Form.Manuel_dato","visibility":{"action":"hide","operator":"equals","compareValue":""},"disableUpdates":false,"type":"text"}},{"type":"shape","id":"4d619646-a113-4e12-9045-813ee651100d","elementConfiguration":{"inheritDimensions":"inheritNone","width":"6.05 cm","height":"1.9 cm","binding":"UserProfile.EkstraLogo.ExtraLogoSix_PP_DCU_{{DocumentLanguage}}","disableUpdates":false,"type":"image"}},{"type":"shape","id":"186f057e-b7d3-4672-af48-b4ca23d2d566","elementConfiguration":{"inheritDimensions":"inheritWidth","width":"1.91 cm","binding":"UserProfile.Office.LogoH_PP_DCU","disableUpdates":false,"type":"image"}},{"type":"shape","id":"541e493e-b1d6-4f84-86b5-355501a0b1f4","elementConfiguration":{"binding":"UserProfile.Office.Virksomhed_{{DocumentLanguage}}","disableUpdates":false,"type":"text"}},{"type":"shape","id":"733cf3b8-a9ad-4cfa-ab03-d0a840f3db2b","elementConfiguration":{"binding":"UserProfile.CenterFreeText","visibility":{"action":"hide","binding":"UserProfile.Centers.CenterUI","operator":"notEquals","compareValue":"Intet valgt"},"disableUpdates":false,"type":"text"}},{"type":"shape","id":"e9f2f6f2-528e-4892-8e5f-d11f6bde8097","elementConfiguration":{"binding":"UserProfile.Centers.Center_{{DocumentLanguage}}","visibility":{"action":"hide","binding":"UserProfile.Centers.CenterUI","operator":"equals","compareValue":"Intet valgt"},"disableUpdates":false,"type":"text"}},{"type":"shape","id":"31ac69fe-3f67-48c0-82b9-8cd1acfccd2f","elementConfiguration":{"binding":"Form.PresentationTitle","disableUpdates":false,"type":"text"}},{"type":"shape","id":"dbc42c26-4276-43eb-8db9-2e2f1129e541","elementConfiguration":{"inheritDimensions":"inheritNone","width":"1.9 cm","height":"1.9 cm","binding":"UserProfile.Office.LogoColor_DCU","disableUpdates":false,"type":"image"}},{"type":"shape","id":"e18cfe61-08c3-4128-b78a-49940a7ae90f","elementConfiguration":{"inheritDimensions":"inheritNone","width":"3.68 cm","height":"1.17 cm","binding":"UserProfile.EkstraLogo.ExtraLogoPPNEGDCU_{{DocumentLanguage}}","disableUpdates":false,"type":"image"}},{"type":"shape","id":"bf0b35a8-2cad-4a6c-af94-58adb0affcb4","elementConfiguration":{"inheritDimensions":"inheritNone","width":"2.42 cm","height":"2.5 cm","binding":"UserProfile.EkstraLogo.ExtraLogoFive_PP_DCU_{{DocumentLanguage}}","disableUpdates":false,"type":"image"}},{"type":"shape","id":"ebee1c89-8792-48b4-9f73-57da4439870d","elementConfiguration":{"inheritDimensions":"inheritNone","width":"2.42 cm","height":"2.5 cm","binding":"UserProfile.EkstraLogo.ExtraLogoTwo_PP_DCU_{{DocumentLanguage}}","disableUpdates":false,"type":"image"}},{"type":"shape","id":"a619f4b4-dbd7-458b-858b-fc7835bfe3eb","elementConfiguration":{"binding":"UserProfile.Name","visibility":{"action":"hide","binding":"Form.Manuel_dato","operator":"notEquals","compareValue":""},"disableUpdates":false,"type":"text"}},{"type":"shape","id":"fa08da80-6948-4a9c-ab13-bbb591aa30ee","elementConfiguration":{"binding":"Form.Manuel_dato","visibility":{"action":"hide","operator":"equals","compareValue":""},"disableUpdates":false,"type":"text"}},{"type":"shape","id":"0f92fdef-e824-4ab2-a4eb-e8a36f881096","elementConfiguration":{"inheritDimensions":"inheritNone","width":"6.05 cm","height":"1.9 cm","binding":"UserProfile.EkstraLogo.ExtraLogoSix_PP_DCU_{{DocumentLanguage}}","disableUpdates":false,"type":"image"}},{"type":"shape","id":"e5befece-8c24-47bf-867d-6694c21fb725","elementConfiguration":{"inheritDimensions":"inheritWidth","width":"1.91 cm","binding":"UserProfile.Office.LogoH_PP_DCU","disableUpdates":false,"type":"image"}},{"type":"shape","id":"9f2a1246-9836-40ed-aed9-1aaf9276d429","elementConfiguration":{"inheritDimensions":"inheritNone","width":"33.89 cm","height":"19.07 cm","binding":"UserProfile.Centers.VaelgKorrektSkabelon169DCU","disableUpdates":false,"type":"image"}},{"type":"shape","id":"de9871a5-8656-406c-b532-358c718afff8","elementConfiguration":{"inheritDimensions":"inheritNone","width":"33.89 cm","height":"19.07 cm","binding":"UserProfile.Centers.VaelgKorrektSkabelon169DCU","disableUpdates":false,"type":"image"}},{"type":"shape","id":"bdf7b2f0-cb07-48bc-aee6-b02809935e3e","elementConfiguration":{"binding":"Form.PresentationTitle","disableUpdates":false,"type":"text"}},{"type":"shape","id":"4520696d-ec4c-411b-8be6-333e7437bcf2","elementConfiguration":{"binding":"UserProfile.Name","visibility":{"action":"hide","binding":"Form.Manuel_dato","operator":"notEquals","compareValue":""},"disableUpdates":false,"type":"text"}},{"type":"shape","id":"5728c63c-6555-4d5f-b749-12e333269dce","elementConfiguration":{"inheritDimensions":"inheritNone","width":"3.68 cm","height":"1.17 cm","binding":"UserProfile.EkstraLogo.ExtraLogoPPNEGDCU_{{DocumentLanguage}}","disableUpdates":false,"type":"image"}},{"type":"shape","id":"a2928687-2982-4517-9858-22d6770a4023","elementConfiguration":{"inheritDimensions":"inheritNone","width":"2.42 cm","height":"2.5 cm","binding":"UserProfile.EkstraLogo.ExtraLogoFive_PP_DCU_{{DocumentLanguage}}","disableUpdates":false,"type":"image"}},{"type":"shape","id":"4f09a840-d862-401e-be32-d9888f11ed95","elementConfiguration":{"inheritDimensions":"inheritNone","width":"2.42 cm","height":"2.5 cm","binding":"UserProfile.EkstraLogo.ExtraLogoTwo_PP_DCU_{{DocumentLanguage}}","disableUpdates":false,"type":"image"}},{"type":"shape","id":"fc6d44c8-1d5e-45ab-9bda-70e38b07fb27","elementConfiguration":{"binding":"UserProfile.Office.Virksomhed_{{DocumentLanguage}}","disableUpdates":false,"type":"text"}},{"type":"shape","id":"6c568258-8ab8-4f52-9971-c385e19caa15","elementConfiguration":{"binding":"UserProfile.CenterFreeText","visibility":{"action":"hide","binding":"UserProfile.Centers.CenterUI","operator":"notEquals","compareValue":"Intet valgt"},"disableUpdates":false,"type":"text"}},{"type":"shape","id":"fa571324-6b21-4efc-8414-6fb6dbaa1334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0f868da6-2c03-46c1-99b6-ee2b47ec80d4","elementConfiguration":{"binding":"Form.Manuel_dato","visibility":{"action":"hide","operator":"equals","compareValue":""},"disableUpdates":false,"type":"text"}},{"type":"shape","id":"30d65987-dd58-4a2e-9ccb-88e98d02cc60","elementConfiguration":{"inheritDimensions":"inheritNone","width":"1.9 cm","height":"19.05 cm","binding":"UserProfile.Office.LogoColor_DCU","disableUpdates":false,"type":"image"}},{"type":"shape","id":"5ff41694-c3d9-4a6f-9874-3ed60787937d","elementConfiguration":{"inheritDimensions":"inheritNone","width":"6.05 cm","height":"1.9 cm","binding":"UserProfile.EkstraLogo.ExtraLogoSix_PP_DCU_{{DocumentLanguage}}","disableUpdates":false,"type":"image"}},{"type":"shape","id":"a630fc5e-d09f-40ce-b9a0-9baf2c795f2b","elementConfiguration":{"inheritDimensions":"inheritWidth","width":"1.91 cm","binding":"UserProfile.Office.LogoH_PP_DCU","disableUpdates":false,"type":"image"}},{"type":"shape","id":"36f90ec3-0f5b-47cc-8374-46b2f9afc123","elementConfiguration":{"inheritDimensions":"inheritNone","width":"1.9 cm","height":"19.05 cm","binding":"UserProfile.Office.LogoColor_DCU","disableUpdates":false,"type":"image"}},{"type":"shape","id":"56a44e45-68f0-44f1-b3d8-d5ee8f10e355","elementConfiguration":{"inheritDimensions":"inheritNone","width":"3.68 cm","height":"1.17 cm","binding":"UserProfile.EkstraLogo.ExtraLogoPPNEGDCU_{{DocumentLanguage}}","disableUpdates":false,"type":"image"}},{"type":"shape","id":"3d2ca27b-c1a0-4069-9b2b-c0e08366cb42","elementConfiguration":{"binding":"UserProfile.Office.Virksomhed_{{DocumentLanguage}}","disableUpdates":false,"type":"text"}},{"type":"shape","id":"19d85e04-c0da-4b10-9a63-b7dd42aa1b5a","elementConfiguration":{"binding":"UserProfile.CenterFreeText","visibility":{"action":"hide","binding":"UserProfile.Centers.CenterUI","operator":"notEquals","compareValue":"Intet valgt","compareValues":[""]},"disableUpdates":false,"type":"text"}},{"type":"shape","id":"1893d6e0-91ce-4b50-9409-f41ad969358e","elementConfiguration":{"binding":"UserProfile.Centers.Center_{{DocumentLanguage}}","visibility":{"action":"hide","binding":"UserProfile.Centers.CenterUI","operator":"equals","compareValue":"Intet valgt"},"disableUpdates":false,"type":"text"}},{"type":"shape","id":"299e3da3-4f8a-471e-8163-c197b0dc3c95","elementConfiguration":{"binding":"Form.PresentationTitle","disableUpdates":false,"type":"text"}},{"type":"shape","id":"96618ddc-986c-4ffa-8b47-590aafe46622","elementConfiguration":{"inheritDimensions":"inheritNone","width":"2.42 cm","height":"2.5 cm","binding":"UserProfile.EkstraLogo.ExtraLogoFive_PP_DCU_{{DocumentLanguage}}","disableUpdates":false,"type":"image"}},{"type":"shape","id":"c3f650df-2f5a-49df-ba9d-a6d5a70bf26c","elementConfiguration":{"inheritDimensions":"inheritNone","width":"2.42 cm","height":"2.5 cm","binding":"UserProfile.EkstraLogo.ExtraLogoTwo_PP_DCU_{{DocumentLanguage}}","disableUpdates":false,"type":"image"}},{"type":"shape","id":"327f8a9b-7e3a-4b31-9bf9-2c8366dc63fa","elementConfiguration":{"binding":"UserProfile.Name","visibility":{"action":"hide","binding":"Form.Manuel_dato","operator":"notEquals","compareValue":""},"disableUpdates":false,"type":"text"}},{"type":"shape","id":"1a9b1b4b-1b25-4a08-ad2f-576114714793","elementConfiguration":{"binding":"Form.Manuel_dato","visibility":{"action":"hide","operator":"equals","compareValue":""},"disableUpdates":false,"type":"text"}},{"type":"shape","id":"2d98af9b-d66d-41fe-9d20-b90e1c649e6e","elementConfiguration":{"inheritDimensions":"inheritNone","width":"6.05 cm","height":"1.9 cm","binding":"UserProfile.EkstraLogo.ExtraLogoSixNEG_PP_DCU_{{DocumentLanguage}}","disableUpdates":false,"type":"image"}},{"type":"shape","id":"cc0f10c8-567a-4873-b97c-b2bcb3086519","elementConfiguration":{"inheritDimensions":"inheritWidth","width":"1.91 cm","binding":"UserProfile.Office.LogoH_PP_DCU","disableUpdates":false,"type":"image"}},{"type":"shape","id":"f86d520a-46ba-43c8-9ceb-68525f9e7869","elementConfiguration":{"inheritDimensions":"inheritNone","width":"33.89 cm","height":"19.07 cm","binding":"UserProfile.Centers.VaelgKorrektSkabelon169DCU","disableUpdates":false,"type":"image"}},{"type":"shape","id":"c9331969-51fd-4568-a6a6-4cdd14aa611a","elementConfiguration":{"inheritDimensions":"inheritNone","width":"33.89 cm","height":"19.07 cm","binding":"UserProfile.Centers.VaelgKorrektSkabelon169DCU","disableUpdates":false,"type":"image"}},{"type":"shape","id":"5197cc8e-e435-45a7-8c39-0beca0f04cd6","elementConfiguration":{"binding":"Form.PresentationTitle","disableUpdates":false,"type":"text"}},{"type":"shape","id":"d9a03439-7b3b-441a-ad05-92d8f349d581","elementConfiguration":{"binding":"UserProfile.Name","visibility":{"action":"hide","binding":"Form.Manuel_dato","operator":"notEquals","compareValue":""},"disableUpdates":false,"type":"text"}},{"type":"shape","id":"6b0576aa-9a0d-4dd6-97c8-6bfde24df551","elementConfiguration":{"inheritDimensions":"inheritNone","width":"3.68 cm","height":"1.17 cm","binding":"UserProfile.EkstraLogo.ExtraLogoPPNEGDCU_{{DocumentLanguage}}","disableUpdates":false,"type":"image"}},{"type":"shape","id":"b4005409-459e-4b27-ad06-7274f74daca8","elementConfiguration":{"inheritDimensions":"inheritNone","width":"2.42 cm","height":"2.5 cm","binding":"UserProfile.EkstraLogo.ExtraLogoFive_PP_DCU_{{DocumentLanguage}}","disableUpdates":false,"type":"image"}},{"type":"shape","id":"0c62ee33-8977-40e1-b439-27284a12979d","elementConfiguration":{"inheritDimensions":"inheritNone","width":"2.42 cm","height":"2.5 cm","binding":"UserProfile.EkstraLogo.ExtraLogoTwo_PP_DCU_{{DocumentLanguage}}","disableUpdates":false,"type":"image"}},{"type":"shape","id":"ed520796-44f0-438a-9003-bd37a771ca4c","elementConfiguration":{"binding":"UserProfile.Office.Virksomhed_{{DocumentLanguage}}","disableUpdates":false,"type":"text"}},{"type":"shape","id":"66f9bb69-b857-4d8d-9fb1-d117418cdd2b","elementConfiguration":{"binding":"UserProfile.CenterFreeText","visibility":{"action":"hide","binding":"UserProfile.Centers.CenterUI","operator":"notEquals","compareValue":"Intet valgt"},"disableUpdates":false,"type":"text"}},{"type":"shape","id":"9b0c59af-0f9b-4abb-9390-b0353f8425d1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8ce873e6-850e-42ac-ba43-d47bf254a051","elementConfiguration":{"binding":"Form.Manuel_dato","visibility":{"action":"hide","operator":"equals","compareValue":""},"disableUpdates":false,"type":"text"}},{"type":"shape","id":"d268ea9d-0fc5-40e3-8e37-e4c87af5f9b0","elementConfiguration":{"inheritDimensions":"inheritNone","width":"1.9 cm","height":"19.05 cm","binding":"UserProfile.Office.LogoColor_DCU","disableUpdates":false,"type":"image"}},{"type":"shape","id":"0d482efa-b027-49ab-aff7-4c028ea73462","elementConfiguration":{"inheritDimensions":"inheritNone","width":"6.05 cm","height":"1.9 cm","binding":"UserProfile.EkstraLogo.ExtraLogoSix_PP_DCU_{{DocumentLanguage}}","disableUpdates":false,"type":"image"}},{"type":"shape","id":"fb6265a6-93b0-49fa-a7a9-b90efa0233ad","elementConfiguration":{"inheritDimensions":"inheritWidth","width":"1.91 cm","binding":"UserProfile.Office.LogoH_PP_DCU","disableUpdates":false,"type":"image"}},{"type":"shape","id":"9ee0e97c-60b0-4ef1-b864-6b1cb549ae23","elementConfiguration":{"binding":"UserProfile.Office.Virksomhed_{{DocumentLanguage}}","disableUpdates":false,"type":"text"}},{"type":"shape","id":"69d89e69-a0f8-4677-8a53-5090b21c04ea","elementConfiguration":{"binding":"UserProfile.CenterFreeText","visibility":{"action":"hide","binding":"UserProfile.Centers.CenterUI","operator":"notEquals","compareValue":"Intet valgt","compareValues":[""]},"disableUpdates":false,"type":"text"}},{"type":"shape","id":"2648959c-d697-4a32-8c43-06abd3980827","elementConfiguration":{"binding":"UserProfile.Centers.Center_{{DocumentLanguage}}","visibility":{"action":"hide","binding":"UserProfile.Centers.CenterUI","operator":"equals","compareValue":"Intet valgt"},"disableUpdates":false,"type":"text"}},{"type":"shape","id":"03a3e496-2d64-493c-a409-995f85977c2e","elementConfiguration":{"binding":"Form.PresentationTitle","disableUpdates":false,"type":"text"}},{"type":"shape","id":"d18227f1-167a-44f3-b392-41c5eeb7e8d0","elementConfiguration":{"inheritDimensions":"inheritNone","width":"1.9 cm","height":"1.9 cm","binding":"UserProfile.Office.LogoColor_DCU","disableUpdates":false,"type":"image"}},{"type":"shape","id":"09ed23c3-eca1-44aa-a2c4-45b975b9bb90","elementConfiguration":{"inheritDimensions":"inheritNone","width":"3.68 cm","height":"1.17 cm","binding":"UserProfile.EkstraLogo.ExtraLogoPPNEGDCU_{{DocumentLanguage}}","disableUpdates":false,"type":"image"}},{"type":"shape","id":"3b97a8dc-6be5-4167-abe0-d1b61fc2dd00","elementConfiguration":{"inheritDimensions":"inheritNone","width":"2.42 cm","height":"2.5 cm","binding":"UserProfile.EkstraLogo.ExtraLogoFive_PP_DCU_{{DocumentLanguage}}","disableUpdates":false,"type":"image"}},{"type":"shape","id":"0b1abb20-4341-40d2-a45a-eca2625d5de8","elementConfiguration":{"inheritDimensions":"inheritNone","width":"2.42 cm","height":"2.5 cm","binding":"UserProfile.EkstraLogo.ExtraLogoTwo_PP_DCU_{{DocumentLanguage}}","disableUpdates":false,"type":"image"}},{"type":"shape","id":"01c61a26-22f6-4572-b2bd-e82b3536230e","elementConfiguration":{"binding":"UserProfile.Name","visibility":{"action":"hide","binding":"Form.Manuel_dato","operator":"notEquals","compareValue":""},"disableUpdates":false,"type":"text"}},{"type":"shape","id":"f74aa8a0-4d8e-4324-a90e-458cd2d97c23","elementConfiguration":{"binding":"Form.Manuel_dato","visibility":{"action":"hide","operator":"equals","compareValue":""},"disableUpdates":false,"type":"text"}},{"type":"shape","id":"89f7e260-cbc9-4566-a39a-01c3439438fd","elementConfiguration":{"inheritDimensions":"inheritNone","width":"6.05 cm","height":"1.9 cm","binding":"UserProfile.EkstraLogo.ExtraLogoSix_PP_DCU_{{DocumentLanguage}}","disableUpdates":false,"type":"image"}},{"type":"shape","id":"e5ad888a-3bde-4e08-8d57-267032c6938a","elementConfiguration":{"inheritDimensions":"inheritWidth","width":"1.91 cm","binding":"UserProfile.Office.LogoH_PP_DCU","disableUpdates":false,"type":"image"}},{"type":"shape","id":"feba6ef6-ebe3-4a88-a7b6-ba8895f8e0e5","elementConfiguration":{"binding":"UserProfile.Office.Virksomhed_{{DocumentLanguage}}","disableUpdates":false,"type":"text"}},{"type":"shape","id":"8238f605-ad6b-407e-81cf-db2c1ecc8eb3","elementConfiguration":{"binding":"UserProfile.CenterFreeText","visibility":{"action":"hide","binding":"UserProfile.Centers.CenterUI","operator":"notEquals","compareValue":"Intet valgt"},"disableUpdates":false,"type":"text"}},{"type":"shape","id":"e5e58efc-338b-4bcf-abbb-b25e370ddcb9","elementConfiguration":{"binding":"UserProfile.Centers.Center_{{DocumentLanguage}}","visibility":{"action":"hide","binding":"UserProfile.Centers.CenterUI","operator":"equals","compareValue":"Intet valgt"},"disableUpdates":false,"type":"text"}},{"type":"shape","id":"94df63e0-e91b-41c6-a20b-9f75ab1d5812","elementConfiguration":{"binding":"Form.PresentationTitle","disableUpdates":false,"type":"text"}},{"type":"shape","id":"2efd2507-af18-48be-bb67-b31381dbd0ed","elementConfiguration":{"inheritDimensions":"inheritNone","width":"1.9 cm","height":"1.9 cm","binding":"UserProfile.Office.LogoColor_DCU","disableUpdates":false,"type":"image"}},{"type":"shape","id":"753fbd7e-1d4c-4951-adc1-8d011811ed21","elementConfiguration":{"inheritDimensions":"inheritNone","width":"3.68 cm","height":"1.17 cm","binding":"UserProfile.EkstraLogo.ExtraLogoPPNEGDCU_{{DocumentLanguage}}","disableUpdates":false,"type":"image"}},{"type":"shape","id":"6ecd29b2-c04a-4f95-b7d9-f9eeea8142ff","elementConfiguration":{"inheritDimensions":"inheritNone","width":"2.42 cm","height":"2.5 cm","binding":"UserProfile.EkstraLogo.ExtraLogoFive_PP_DCU_{{DocumentLanguage}}","disableUpdates":false,"type":"image"}},{"type":"shape","id":"fb9ffc55-ae05-4323-b46c-3e6e0f7a50f1","elementConfiguration":{"inheritDimensions":"inheritNone","width":"2.42 cm","height":"2.5 cm","binding":"UserProfile.EkstraLogo.ExtraLogoTwo_PP_DCU_{{DocumentLanguage}}","disableUpdates":false,"type":"image"}},{"type":"shape","id":"4cf8043b-2093-439f-a08f-fa43806c6692","elementConfiguration":{"binding":"UserProfile.Name","visibility":{"action":"hide","binding":"Form.Manuel_dato","operator":"notEquals","compareValue":""},"disableUpdates":false,"type":"text"}},{"type":"shape","id":"b0b44b17-67c2-46b4-bc98-9c78536ff35a","elementConfiguration":{"binding":"Form.Manuel_dato","visibility":{"action":"hide","operator":"equals","compareValue":""},"disableUpdates":false,"type":"text"}},{"type":"shape","id":"314ac3bb-2952-43a2-947a-38c8402bdf3f","elementConfiguration":{"inheritDimensions":"inheritNone","width":"6.05 cm","height":"1.9 cm","binding":"UserProfile.EkstraLogo.ExtraLogoSix_PP_DCU_{{DocumentLanguage}}","disableUpdates":false,"type":"image"}},{"type":"shape","id":"8371eecf-1041-4880-9152-b493aaf2bd7e","elementConfiguration":{"inheritDimensions":"inheritWidth","width":"1.91 cm","binding":"UserProfile.Office.LogoH_PP_DCU","disableUpdates":false,"type":"image"}},{"type":"shape","id":"572edc91-0a74-4203-8094-c3d37574d5d1","elementConfiguration":{"binding":"UserProfile.Office.Virksomhed_{{DocumentLanguage}}","disableUpdates":false,"type":"text"}},{"type":"shape","id":"aa5d4b59-9218-4574-b48d-e88c4a319e3c","elementConfiguration":{"binding":"UserProfile.CenterFreeText","visibility":{"action":"hide","binding":"UserProfile.Centers.CenterUI","operator":"notEquals","compareValue":"Intet valgt"},"disableUpdates":false,"type":"text"}},{"type":"shape","id":"71052bdf-84d5-4308-9244-edd15a1266bb","elementConfiguration":{"binding":"UserProfile.Centers.Center_{{DocumentLanguage}}","visibility":{"action":"hide","binding":"UserProfile.Centers.CenterUI","operator":"equals","compareValue":"Intet valgt"},"disableUpdates":false,"type":"text"}},{"type":"shape","id":"2e2e355e-74a4-4abf-9ab3-fb706cd538fc","elementConfiguration":{"binding":"Form.PresentationTitle","disableUpdates":false,"type":"text"}},{"type":"shape","id":"ea36fad0-0d3f-4809-b091-df3ede9bc33a","elementConfiguration":{"inheritDimensions":"inheritNone","width":"1.9 cm","height":"1.9 cm","binding":"UserProfile.Office.LogoColor_DCU","disableUpdates":false,"type":"image"}},{"type":"shape","id":"62af7597-2397-44e1-bdc2-3a94f63f68cd","elementConfiguration":{"inheritDimensions":"inheritNone","width":"3.68 cm","height":"1.17 cm","binding":"UserProfile.EkstraLogo.ExtraLogoPPNEGDCU_{{DocumentLanguage}}","disableUpdates":false,"type":"image"}},{"type":"shape","id":"13a58ec4-a231-431e-a65c-7431c1487e55","elementConfiguration":{"inheritDimensions":"inheritNone","width":"2.42 cm","height":"2.5 cm","binding":"UserProfile.EkstraLogo.ExtraLogoFive_PP_DCU_{{DocumentLanguage}}","disableUpdates":false,"type":"image"}},{"type":"shape","id":"0eec58a0-910e-472d-acb5-d181856325d1","elementConfiguration":{"inheritDimensions":"inheritNone","width":"2.42 cm","height":"2.5 cm","binding":"UserProfile.EkstraLogo.ExtraLogoTwo_PP_DCU_{{DocumentLanguage}}","disableUpdates":false,"type":"image"}},{"type":"shape","id":"3cd00307-2227-4a70-b5f2-06519f5c7297","elementConfiguration":{"binding":"UserProfile.Name","visibility":{"action":"hide","binding":"Form.Manuel_dato","operator":"notEquals","compareValue":""},"disableUpdates":false,"type":"text"}},{"type":"shape","id":"cacb3161-bfb3-4efe-a395-3191314c46a0","elementConfiguration":{"binding":"Form.Manuel_dato","visibility":{"action":"hide","operator":"equals","compareValue":""},"disableUpdates":false,"type":"text"}},{"type":"shape","id":"fccb0ec4-f2f4-4e68-9578-53894fde7add","elementConfiguration":{"inheritDimensions":"inheritNone","width":"6.05 cm","height":"1.9 cm","binding":"UserProfile.EkstraLogo.ExtraLogoSix_PP_DCU_{{DocumentLanguage}}","disableUpdates":false,"type":"image"}},{"type":"shape","id":"3e4830ba-2aa5-4644-ab9a-294bd6c5afb9","elementConfiguration":{"inheritDimensions":"inheritWidth","width":"1.91 cm","binding":"UserProfile.Office.LogoH_PP_DCU","disableUpdates":false,"type":"image"}},{"type":"shape","id":"e93c2882-8f5a-4f3b-b2a5-8675999d341c","elementConfiguration":{"inheritDimensions":"inheritNone","width":"1.9 cm","height":"1.9 cm","binding":"UserProfile.Office.LogoColor_DCU","disableUpdates":false,"type":"image"}},{"type":"shape","id":"e9f84274-8516-4f1a-8502-fafb8da8162c","elementConfiguration":{"binding":"UserProfile.Office.Virksomhed_{{DocumentLanguage}}","disableUpdates":false,"type":"text"}},{"type":"shape","id":"b7edb881-96f3-4262-8fb7-8cc8ae40c837","elementConfiguration":{"binding":"UserProfile.CenterFreeText","visibility":{"action":"hide","binding":"UserProfile.Centers.CenterUI","operator":"notEquals","compareValue":"Intet valgt"},"disableUpdates":false,"type":"text"}},{"type":"shape","id":"5d1b5714-bb14-4e04-b13a-bd255cc01349","elementConfiguration":{"binding":"UserProfile.Centers.Center_{{DocumentLanguage}}","visibility":{"action":"hide","binding":"UserProfile.Centers.CenterUI","operator":"equals","compareValue":"Intet valgt"},"disableUpdates":false,"type":"text"}},{"type":"shape","id":"95acb5b1-80c2-4bd5-a766-5adcd136707e","elementConfiguration":{"binding":"Form.PresentationTitle","disableUpdates":false,"type":"text"}},{"type":"shape","id":"4491656e-ec34-4d2d-809d-13d7ab303f84","elementConfiguration":{"inheritDimensions":"inheritNone","width":"3.68 cm","height":"1.17 cm","binding":"UserProfile.EkstraLogo.ExtraLogoPPNEGDCU_{{DocumentLanguage}}","disableUpdates":false,"type":"image"}},{"type":"shape","id":"1f34f562-f4e9-4ae0-bb43-b4c17e95a79f","elementConfiguration":{"inheritDimensions":"inheritNone","width":"2.42 cm","height":"2.5 cm","binding":"UserProfile.EkstraLogo.ExtraLogoFive_PP_DCU_{{DocumentLanguage}}","disableUpdates":false,"type":"image"}},{"type":"shape","id":"dc799063-cf16-43d7-9616-9965b4975a6c","elementConfiguration":{"inheritDimensions":"inheritNone","width":"2.42 cm","height":"2.5 cm","binding":"UserProfile.EkstraLogo.ExtraLogoTwo_PP_DCU_{{DocumentLanguage}}","disableUpdates":false,"type":"image"}},{"type":"shape","id":"cf50918f-4aef-42dc-a1a2-866f6ffd9d93","elementConfiguration":{"binding":"UserProfile.Name","visibility":{"action":"hide","binding":"Form.Manuel_dato","operator":"notEquals","compareValue":""},"disableUpdates":false,"type":"text"}},{"type":"shape","id":"c85c619d-75d7-4ea3-9904-dd57946e0f2d","elementConfiguration":{"binding":"Form.Manuel_dato","visibility":{"action":"hide","operator":"equals","compareValue":""},"disableUpdates":false,"type":"text"}},{"type":"shape","id":"cae4dc35-48c6-4b45-b08c-4bcb0a480608","elementConfiguration":{"inheritDimensions":"inheritNone","width":"6.05 cm","height":"1.9 cm","binding":"UserProfile.EkstraLogo.ExtraLogoSix_PP_DCU_{{DocumentLanguage}}","disableUpdates":false,"type":"image"}},{"type":"shape","id":"974dcd59-1d5b-4839-8d04-ba5ab6cb02fb","elementConfiguration":{"inheritDimensions":"inheritWidth","width":"1.91 cm","binding":"UserProfile.Office.LogoH_PP_DCU","disableUpdates":false,"type":"image"}},{"type":"shape","id":"4b76a1dd-95bf-46d6-a514-a31c36e3c3de","elementConfiguration":{"binding":"UserProfile.Office.Virksomhed_{{DocumentLanguage}}","disableUpdates":false,"type":"text"}},{"type":"shape","id":"fdd19111-097d-4d7a-aa50-6cd4d369dc77","elementConfiguration":{"binding":"UserProfile.CenterFreeText","visibility":{"action":"hide","binding":"UserProfile.Centers.CenterUI","operator":"notEquals","compareValue":"Intet valgt"},"disableUpdates":false,"type":"text"}},{"type":"shape","id":"a11c2a11-09c0-4ac0-80ad-9e68d03b7815","elementConfiguration":{"binding":"UserProfile.Centers.Center_{{DocumentLanguage}}","visibility":{"action":"hide","binding":"UserProfile.Centers.CenterUI","operator":"equals","compareValue":"Intet valgt"},"disableUpdates":false,"type":"text"}},{"type":"shape","id":"42a85302-50db-41ff-8cbd-6dfa71d4ddbd","elementConfiguration":{"binding":"Form.PresentationTitle","disableUpdates":false,"type":"text"}},{"type":"shape","id":"6cc3ed23-3e86-40af-a0a0-c6761dfabecb","elementConfiguration":{"inheritDimensions":"inheritNone","width":"1.9 cm","height":"1.9 cm","binding":"UserProfile.Office.LogoColor_DCU","disableUpdates":false,"type":"image"}},{"type":"shape","id":"15328613-96ab-4b73-a97d-62471ec0fcb6","elementConfiguration":{"inheritDimensions":"inheritNone","width":"3.68 cm","height":"1.17 cm","binding":"UserProfile.EkstraLogo.ExtraLogoPPNEGDCU_{{DocumentLanguage}}","disableUpdates":false,"type":"image"}},{"type":"shape","id":"28dfcb92-3ff7-428c-b797-28bbcf937279","elementConfiguration":{"inheritDimensions":"inheritNone","width":"2.42 cm","height":"2.5 cm","binding":"UserProfile.EkstraLogo.ExtraLogoFive_PP_DCU_{{DocumentLanguage}}","disableUpdates":false,"type":"image"}},{"type":"shape","id":"a854fe38-48be-4e80-b06c-1676c5a7c0ea","elementConfiguration":{"inheritDimensions":"inheritNone","width":"2.42 cm","height":"2.5 cm","binding":"UserProfile.EkstraLogo.ExtraLogoTwo_PP_DCU_{{DocumentLanguage}}","disableUpdates":false,"type":"image"}},{"type":"shape","id":"5747fc40-9ce8-4daf-96d9-5913550a49cb","elementConfiguration":{"binding":"UserProfile.Name","visibility":{"action":"hide","binding":"Form.Manuel_dato","operator":"notEquals","compareValue":""},"disableUpdates":false,"type":"text"}},{"type":"shape","id":"7053407e-893b-4ede-aea1-82763840c4e6","elementConfiguration":{"binding":"Form.Manuel_dato","visibility":{"action":"hide","operator":"equals","compareValue":""},"disableUpdates":false,"type":"text"}},{"type":"shape","id":"40032b57-83ab-4a6d-a415-457a962813b2","elementConfiguration":{"inheritDimensions":"inheritNone","width":"6.05 cm","height":"1.9 cm","binding":"UserProfile.EkstraLogo.ExtraLogoSix_PP_DCU_{{DocumentLanguage}}","disableUpdates":false,"type":"image"}},{"type":"shape","id":"43e61ef1-c97d-4a25-80bf-4e71a4394e2b","elementConfiguration":{"inheritDimensions":"inheritWidth","width":"1.91 cm","binding":"UserProfile.Office.LogoH_PP_DCU","disableUpdates":false,"type":"image"}},{"type":"shape","id":"9d389834-3711-44bd-9674-656dfdc7e233","elementConfiguration":{"inheritDimensions":"inheritNone","width":"3.68 cm","height":"1.17 cm","binding":"UserProfile.EkstraLogo.ExtraLogoPPDCU_{{DocumentLanguage}}","disableUpdates":false,"type":"image"}},{"type":"shape","id":"421b8e43-3cad-4e2d-9ef7-b75afe74e576","elementConfiguration":{"binding":"UserProfile.Office.Virksomhed_{{DocumentLanguage}}","disableUpdates":false,"type":"text"}},{"type":"shape","id":"f9b1e7f1-b7d8-4628-bdf9-279aae93432b","elementConfiguration":{"binding":"UserProfile.CenterFreeText","visibility":{"action":"hide","binding":"UserProfile.Centers.CenterUI","operator":"notEquals","compareValue":"Intet valgt"},"disableUpdates":false,"type":"text"}},{"type":"shape","id":"589e1d64-4544-4fc5-96cf-619708571cfd","elementConfiguration":{"binding":"UserProfile.Centers.Center_{{DocumentLanguage}}","visibility":{"action":"hide","binding":"UserProfile.Centers.CenterUI","operator":"equals","compareValue":"Intet valgt"},"disableUpdates":false,"type":"text"}},{"type":"shape","id":"ede3faf6-714a-473e-a4b7-b4961bc78e7d","elementConfiguration":{"binding":"Form.PresentationTitle","disableUpdates":false,"type":"text"}},{"type":"shape","id":"ca404056-04d8-46a3-a14d-86b9de7757ae","elementConfiguration":{"inheritDimensions":"inheritNone","width":"2.42 cm","height":"2.5 cm","binding":"UserProfile.EkstraLogo.ExtraLogoFive_PP_DCU_{{DocumentLanguage}}","disableUpdates":false,"type":"image"}},{"type":"shape","id":"b95bac32-ca2a-4fc6-823b-2a10efe3b472","elementConfiguration":{"inheritDimensions":"inheritNone","width":"2.42 cm","height":"2.5 cm","binding":"UserProfile.EkstraLogo.ExtraLogoTwo_PP_DCU_{{DocumentLanguage}}","disableUpdates":false,"type":"image"}},{"type":"shape","id":"856d30c4-0651-4f9b-a27c-c1c1e2d92522","elementConfiguration":{"binding":"UserProfile.Name","visibility":{"action":"hide","binding":"Form.Manuel_dato","operator":"notEquals","compareValue":""},"disableUpdates":false,"type":"text"}},{"type":"shape","id":"d752a0e0-a36b-482e-b218-bab27b1c90f3","elementConfiguration":{"binding":"Form.Manuel_dato","visibility":{"action":"hide","operator":"equals","compareValue":""},"disableUpdates":false,"type":"text"}},{"type":"shape","id":"8602fb4a-bc6a-47c4-8c71-4c647cc7af15","elementConfiguration":{"inheritDimensions":"inheritNone","width":"1.9 cm","height":"19.05 cm","binding":"UserProfile.Office.LogoColor_DCU","disableUpdates":false,"type":"image"}},{"type":"shape","id":"8dd50ce1-305e-4e79-bcdd-33feb4e03d21","elementConfiguration":{"inheritDimensions":"inheritNone","width":"6.05 cm","height":"1.9 cm","binding":"UserProfile.EkstraLogo.ExtraLogoSix_PP_DCU_{{DocumentLanguage}}","disableUpdates":false,"type":"image"}},{"type":"shape","id":"59839840-89b0-43ff-9474-1d4308f32897","elementConfiguration":{"inheritDimensions":"inheritWidth","width":"1.91 cm","binding":"UserProfile.Office.LogoH_PP_DCU","disableUpdates":false,"type":"image"}},{"type":"shape","id":"e315234e-4785-4d31-8cfc-4850630d4bad","elementConfiguration":{"binding":"UserProfile.Office.Virksomhed_{{DocumentLanguage}}","disableUpdates":false,"type":"text"}},{"type":"shape","id":"10f0fe98-5ad8-4ed5-9786-b234ceb81f1c","elementConfiguration":{"binding":"UserProfile.CenterFreeText","visibility":{"action":"hide","binding":"UserProfile.Centers.CenterUI","operator":"notEquals","compareValue":"Intet valgt"},"disableUpdates":false,"type":"text"}},{"type":"shape","id":"18dd8db3-aea1-489c-a855-dc30a7021c5e","elementConfiguration":{"binding":"UserProfile.Centers.Center_{{DocumentLanguage}}","visibility":{"action":"hide","binding":"UserProfile.Centers.CenterUI","operator":"equals","compareValue":"Intet valgt"},"disableUpdates":false,"type":"text"}},{"type":"shape","id":"9e4a25e1-252d-4fd6-b7d1-1a9d2ce4a065","elementConfiguration":{"binding":"Form.PresentationTitle","disableUpdates":false,"type":"text"}},{"type":"shape","id":"598fa129-23b4-48c5-9369-06c5c210af39","elementConfiguration":{"inheritDimensions":"inheritNone","width":"1.9 cm","height":"1.9 cm","binding":"UserProfile.Office.LogoColor_DCU","disableUpdates":false,"type":"image"}},{"type":"shape","id":"ac343d59-ff9c-4d21-9f17-d9fd4675dc38","elementConfiguration":{"inheritDimensions":"inheritNone","width":"3.68 cm","height":"1.17 cm","binding":"UserProfile.EkstraLogo.ExtraLogoPPNEGDCU_{{DocumentLanguage}}","disableUpdates":false,"type":"image"}},{"type":"shape","id":"6ae4b229-821d-4495-ab60-fec45b9602f5","elementConfiguration":{"inheritDimensions":"inheritNone","width":"2.42 cm","height":"2.5 cm","binding":"UserProfile.EkstraLogo.ExtraLogoFive_PP_DCU_{{DocumentLanguage}}","disableUpdates":false,"type":"image"}},{"type":"shape","id":"28154b69-c3d7-4387-9f18-03a5dbb4a73f","elementConfiguration":{"inheritDimensions":"inheritNone","width":"2.42 cm","height":"2.5 cm","binding":"UserProfile.EkstraLogo.ExtraLogoTwo_PP_DCU_{{DocumentLanguage}}","disableUpdates":false,"type":"image"}},{"type":"shape","id":"597b371e-4b8c-454d-ac47-6e3cb4c2b453","elementConfiguration":{"binding":"UserProfile.Name","visibility":{"action":"hide","binding":"Form.Manuel_dato","operator":"notEquals","compareValue":""},"disableUpdates":false,"type":"text"}},{"type":"shape","id":"aa47fe30-5a22-4fd0-ad25-d68096a6acb3","elementConfiguration":{"binding":"Form.Manuel_dato","visibility":{"action":"hide","operator":"equals","compareValue":""},"disableUpdates":false,"type":"text"}},{"type":"shape","id":"cc9c94e8-88bd-4211-ae1d-9616aa9e356d","elementConfiguration":{"inheritDimensions":"inheritNone","width":"6.05 cm","height":"1.9 cm","binding":"UserProfile.EkstraLogo.ExtraLogoSix_PP_DCU_{{DocumentLanguage}}","disableUpdates":false,"type":"image"}},{"type":"shape","id":"37cc43d0-ab1e-426b-873c-df55f68b5ec3","elementConfiguration":{"inheritDimensions":"inheritWidth","width":"1.91 cm","binding":"UserProfile.Office.LogoH_PP_DCU","disableUpdates":false,"type":"image"}},{"type":"shape","id":"34274069-d60a-4f71-bf3b-3fa611c1a67b","elementConfiguration":{"binding":"UserProfile.Office.Virksomhed_{{DocumentLanguage}}","disableUpdates":false,"type":"text"}},{"type":"shape","id":"b5366d0c-13bd-4d23-b986-f2273317fb7e","elementConfiguration":{"binding":"UserProfile.CenterFreeText","visibility":{"action":"hide","binding":"UserProfile.Centers.CenterUI","operator":"notEquals","compareValue":"Intet valgt"},"disableUpdates":false,"type":"text"}},{"type":"shape","id":"3fbf7064-1209-4e8f-829e-cd6d5e00a6e7","elementConfiguration":{"binding":"UserProfile.Centers.Center_{{DocumentLanguage}}","visibility":{"action":"hide","binding":"UserProfile.Centers.CenterUI","operator":"equals","compareValue":"Intet valgt"},"disableUpdates":false,"type":"text"}},{"type":"shape","id":"1abfa80c-2cbe-4cec-9a89-a4c9dc0f72a2","elementConfiguration":{"binding":"Form.PresentationTitle","disableUpdates":false,"type":"text"}},{"type":"shape","id":"e522ad72-7a5e-44fd-be9e-ac35401b555a","elementConfiguration":{"inheritDimensions":"inheritNone","width":"2.42 cm","height":"2.5 cm","binding":"UserProfile.EkstraLogo.ExtraLogoFive_PP_DCU_{{DocumentLanguage}}","disableUpdates":false,"type":"image"}},{"type":"shape","id":"2628d991-becd-4838-bd3d-78b823a434fa","elementConfiguration":{"inheritDimensions":"inheritNone","width":"2.42 cm","height":"2.5 cm","binding":"UserProfile.EkstraLogo.ExtraLogoTwo_PP_DCU_{{DocumentLanguage}}","disableUpdates":false,"type":"image"}},{"type":"shape","id":"e61e7b89-6152-4233-97dd-cb5e93bdbd4d","elementConfiguration":{"binding":"UserProfile.Name","visibility":{"action":"hide","binding":"Form.Manuel_dato","operator":"notEquals","compareValue":""},"disableUpdates":false,"type":"text"}},{"type":"shape","id":"1d3e34e6-d5b5-4ba6-9c08-819edc015c23","elementConfiguration":{"binding":"Form.Manuel_dato","visibility":{"action":"hide","operator":"equals","compareValue":""},"disableUpdates":false,"type":"text"}},{"type":"shape","id":"b3d9d7ad-9241-4db3-8b02-78fd3be5d5d4","elementConfiguration":{"inheritDimensions":"inheritNone","width":"1.9 cm","height":"19.05 cm","binding":"UserProfile.Office.LogoColor_DCU","disableUpdates":false,"type":"image"}},{"type":"shape","id":"7e28b101-0e0f-4dac-bdd9-1b9a939994fe","elementConfiguration":{"inheritDimensions":"inheritNone","width":"3.68 cm","height":"1.17 cm","binding":"UserProfile.EkstraLogo.ExtraLogoPPNEGDCU_{{DocumentLanguage}}","disableUpdates":false,"type":"image"}},{"type":"shape","id":"644354ad-ad6c-410e-960d-d5d9069fa2c7","elementConfiguration":{"inheritDimensions":"inheritNone","width":"6.05 cm","height":"1.9 cm","binding":"UserProfile.EkstraLogo.ExtraLogoSix_PP_DCU_{{DocumentLanguage}}","disableUpdates":false,"type":"image"}},{"type":"shape","id":"355ad6c0-400a-43b0-ad64-5a788392c8a9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26957DE-A263-4C3E-96D4-107DEBA1D471}">
  <ds:schemaRefs/>
</ds:datastoreItem>
</file>

<file path=customXml/itemProps10.xml><?xml version="1.0" encoding="utf-8"?>
<ds:datastoreItem xmlns:ds="http://schemas.openxmlformats.org/officeDocument/2006/customXml" ds:itemID="{C9FF2105-5037-480C-942D-6F90474BCF80}">
  <ds:schemaRefs/>
</ds:datastoreItem>
</file>

<file path=customXml/itemProps2.xml><?xml version="1.0" encoding="utf-8"?>
<ds:datastoreItem xmlns:ds="http://schemas.openxmlformats.org/officeDocument/2006/customXml" ds:itemID="{3814A15B-21D3-41C9-A073-04EF53941BCD}">
  <ds:schemaRefs/>
</ds:datastoreItem>
</file>

<file path=customXml/itemProps3.xml><?xml version="1.0" encoding="utf-8"?>
<ds:datastoreItem xmlns:ds="http://schemas.openxmlformats.org/officeDocument/2006/customXml" ds:itemID="{B0D2E709-FA3C-4E2D-A1F5-DD257C406372}">
  <ds:schemaRefs/>
</ds:datastoreItem>
</file>

<file path=customXml/itemProps4.xml><?xml version="1.0" encoding="utf-8"?>
<ds:datastoreItem xmlns:ds="http://schemas.openxmlformats.org/officeDocument/2006/customXml" ds:itemID="{7FA764BE-93AE-4A1F-94F8-EB73EE3F6FA7}">
  <ds:schemaRefs/>
</ds:datastoreItem>
</file>

<file path=customXml/itemProps5.xml><?xml version="1.0" encoding="utf-8"?>
<ds:datastoreItem xmlns:ds="http://schemas.openxmlformats.org/officeDocument/2006/customXml" ds:itemID="{0E5E5211-B79E-43FB-8B53-9778BA155943}">
  <ds:schemaRefs/>
</ds:datastoreItem>
</file>

<file path=customXml/itemProps6.xml><?xml version="1.0" encoding="utf-8"?>
<ds:datastoreItem xmlns:ds="http://schemas.openxmlformats.org/officeDocument/2006/customXml" ds:itemID="{BE8F26EB-1153-4B98-AAC3-D117DA0F337D}">
  <ds:schemaRefs/>
</ds:datastoreItem>
</file>

<file path=customXml/itemProps7.xml><?xml version="1.0" encoding="utf-8"?>
<ds:datastoreItem xmlns:ds="http://schemas.openxmlformats.org/officeDocument/2006/customXml" ds:itemID="{B518EF32-D7ED-4D8E-80D0-C33C01DB34BB}">
  <ds:schemaRefs/>
</ds:datastoreItem>
</file>

<file path=customXml/itemProps8.xml><?xml version="1.0" encoding="utf-8"?>
<ds:datastoreItem xmlns:ds="http://schemas.openxmlformats.org/officeDocument/2006/customXml" ds:itemID="{978984FF-6C25-4FD4-85EA-2F9586C8CA61}">
  <ds:schemaRefs/>
</ds:datastoreItem>
</file>

<file path=customXml/itemProps9.xml><?xml version="1.0" encoding="utf-8"?>
<ds:datastoreItem xmlns:ds="http://schemas.openxmlformats.org/officeDocument/2006/customXml" ds:itemID="{F00C1F3D-9921-48FC-98F4-2462B42B426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659</Words>
  <Application>Microsoft Office PowerPoint</Application>
  <PresentationFormat>Widescreen</PresentationFormat>
  <Paragraphs>119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Avenir Next</vt:lpstr>
      <vt:lpstr>Symbol</vt:lpstr>
      <vt:lpstr>Times New Roman</vt:lpstr>
      <vt:lpstr>REGION H Hospital PowerPoint Skabelon_DKfinal</vt:lpstr>
      <vt:lpstr>Den regionale udviklingsstrategi 2024</vt:lpstr>
      <vt:lpstr>Regional udvikling:  ”kan-” og ”skal-”opgaver</vt:lpstr>
      <vt:lpstr>Hvad er regional udvikling – ”kan-” og ”skal-”opgaver</vt:lpstr>
      <vt:lpstr>Regional udviklingsstrategi fra 2024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2022-11-02T12:05:57Z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2020-08-18T11:59:43.9440160Z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637112317635261843</vt:lpwstr>
  </property>
  <property fmtid="{D5CDD505-2E9C-101B-9397-08002B2CF9AE}" pid="7" name="TemplafyLanguageCode">
    <vt:lpwstr>da-DK</vt:lpwstr>
  </property>
</Properties>
</file>