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74" r:id="rId3"/>
    <p:sldId id="280" r:id="rId4"/>
    <p:sldId id="281" r:id="rId5"/>
    <p:sldId id="289" r:id="rId6"/>
    <p:sldId id="282" r:id="rId7"/>
    <p:sldId id="284" r:id="rId8"/>
    <p:sldId id="286" r:id="rId9"/>
    <p:sldId id="287" r:id="rId10"/>
    <p:sldId id="288" r:id="rId1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BC3"/>
    <a:srgbClr val="7EA3A6"/>
    <a:srgbClr val="ADBDB3"/>
    <a:srgbClr val="A9BE7D"/>
    <a:srgbClr val="E15D53"/>
    <a:srgbClr val="93AE5E"/>
    <a:srgbClr val="CBD8B0"/>
    <a:srgbClr val="DC7C7E"/>
    <a:srgbClr val="989B73"/>
    <a:srgbClr val="FAB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4" d="100"/>
          <a:sy n="114" d="100"/>
        </p:scale>
        <p:origin x="414" y="102"/>
      </p:cViewPr>
      <p:guideLst/>
    </p:cSldViewPr>
  </p:slideViewPr>
  <p:notesTextViewPr>
    <p:cViewPr>
      <p:scale>
        <a:sx n="3" d="2"/>
        <a:sy n="3" d="2"/>
      </p:scale>
      <p:origin x="0" y="0"/>
    </p:cViewPr>
  </p:notesTextViewPr>
  <p:sorterViewPr>
    <p:cViewPr>
      <p:scale>
        <a:sx n="87" d="100"/>
        <a:sy n="87" d="100"/>
      </p:scale>
      <p:origin x="0" y="0"/>
    </p:cViewPr>
  </p:sorter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25-04-2023</a:t>
            </a:fld>
            <a:endParaRPr lang="da-DK" dirty="0"/>
          </a:p>
        </p:txBody>
      </p:sp>
      <p:sp>
        <p:nvSpPr>
          <p:cNvPr id="4" name="Pladsholder til slidebille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05D7631-2AC0-41C2-964D-CFE2FBBE57B7}"/>
              </a:ext>
            </a:extLst>
          </p:cNvPr>
          <p:cNvSpPr/>
          <p:nvPr userDrawn="1"/>
        </p:nvSpPr>
        <p:spPr>
          <a:xfrm>
            <a:off x="911429" y="207101"/>
            <a:ext cx="2376264" cy="4625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10" name="Rektangel 9"/>
          <p:cNvSpPr/>
          <p:nvPr userDrawn="1"/>
        </p:nvSpPr>
        <p:spPr>
          <a:xfrm>
            <a:off x="0" y="2035588"/>
            <a:ext cx="11730017" cy="4822421"/>
          </a:xfrm>
          <a:prstGeom prst="rect">
            <a:avLst/>
          </a:prstGeom>
          <a:solidFill>
            <a:srgbClr val="93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16" name="Rektangel 15">
            <a:extLst>
              <a:ext uri="{FF2B5EF4-FFF2-40B4-BE49-F238E27FC236}">
                <a16:creationId xmlns:a16="http://schemas.microsoft.com/office/drawing/2014/main" id="{55C79BAA-5363-4CA5-9647-D9D5B439CB2A}"/>
              </a:ext>
            </a:extLst>
          </p:cNvPr>
          <p:cNvSpPr/>
          <p:nvPr userDrawn="1"/>
        </p:nvSpPr>
        <p:spPr>
          <a:xfrm>
            <a:off x="11730023" y="2035578"/>
            <a:ext cx="461982" cy="4822422"/>
          </a:xfrm>
          <a:prstGeom prst="rect">
            <a:avLst/>
          </a:prstGeom>
          <a:solidFill>
            <a:srgbClr val="E8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22" name="Rektangel 21">
            <a:extLst>
              <a:ext uri="{FF2B5EF4-FFF2-40B4-BE49-F238E27FC236}">
                <a16:creationId xmlns:a16="http://schemas.microsoft.com/office/drawing/2014/main" id="{683EB3E0-3341-498E-85B6-C250852B81FE}"/>
              </a:ext>
            </a:extLst>
          </p:cNvPr>
          <p:cNvSpPr/>
          <p:nvPr userDrawn="1"/>
        </p:nvSpPr>
        <p:spPr>
          <a:xfrm>
            <a:off x="0" y="3"/>
            <a:ext cx="459581" cy="2038153"/>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8" name="Titel 1"/>
          <p:cNvSpPr>
            <a:spLocks noGrp="1"/>
          </p:cNvSpPr>
          <p:nvPr>
            <p:ph type="title" hasCustomPrompt="1"/>
          </p:nvPr>
        </p:nvSpPr>
        <p:spPr>
          <a:xfrm>
            <a:off x="1366844" y="2720891"/>
            <a:ext cx="9435658" cy="1981738"/>
          </a:xfrm>
        </p:spPr>
        <p:txBody>
          <a:bodyPr anchor="t" anchorCtr="0"/>
          <a:lstStyle>
            <a:lvl1pPr>
              <a:defRPr sz="3780">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44" y="5101432"/>
            <a:ext cx="9433105" cy="888504"/>
          </a:xfrm>
        </p:spPr>
        <p:txBody>
          <a:bodyPr/>
          <a:lstStyle>
            <a:lvl1pPr marL="0" indent="0" algn="l">
              <a:lnSpc>
                <a:spcPct val="89000"/>
              </a:lnSpc>
              <a:buNone/>
              <a:defRPr sz="1990" baseline="0">
                <a:solidFill>
                  <a:schemeClr val="bg1"/>
                </a:solidFill>
              </a:defRPr>
            </a:lvl1pPr>
            <a:lvl2pPr marL="454919" indent="0" algn="ctr">
              <a:buNone/>
              <a:defRPr>
                <a:solidFill>
                  <a:schemeClr val="tx1">
                    <a:tint val="75000"/>
                  </a:schemeClr>
                </a:solidFill>
              </a:defRPr>
            </a:lvl2pPr>
            <a:lvl3pPr marL="909837" indent="0" algn="ctr">
              <a:buNone/>
              <a:defRPr>
                <a:solidFill>
                  <a:schemeClr val="tx1">
                    <a:tint val="75000"/>
                  </a:schemeClr>
                </a:solidFill>
              </a:defRPr>
            </a:lvl3pPr>
            <a:lvl4pPr marL="1364756" indent="0" algn="ctr">
              <a:buNone/>
              <a:defRPr>
                <a:solidFill>
                  <a:schemeClr val="tx1">
                    <a:tint val="75000"/>
                  </a:schemeClr>
                </a:solidFill>
              </a:defRPr>
            </a:lvl4pPr>
            <a:lvl5pPr marL="1819675" indent="0" algn="ctr">
              <a:buNone/>
              <a:defRPr>
                <a:solidFill>
                  <a:schemeClr val="tx1">
                    <a:tint val="75000"/>
                  </a:schemeClr>
                </a:solidFill>
              </a:defRPr>
            </a:lvl5pPr>
            <a:lvl6pPr marL="2274593" indent="0" algn="ctr">
              <a:buNone/>
              <a:defRPr>
                <a:solidFill>
                  <a:schemeClr val="tx1">
                    <a:tint val="75000"/>
                  </a:schemeClr>
                </a:solidFill>
              </a:defRPr>
            </a:lvl6pPr>
            <a:lvl7pPr marL="2729512" indent="0" algn="ctr">
              <a:buNone/>
              <a:defRPr>
                <a:solidFill>
                  <a:schemeClr val="tx1">
                    <a:tint val="75000"/>
                  </a:schemeClr>
                </a:solidFill>
              </a:defRPr>
            </a:lvl7pPr>
            <a:lvl8pPr marL="3184430" indent="0" algn="ctr">
              <a:buNone/>
              <a:defRPr>
                <a:solidFill>
                  <a:schemeClr val="tx1">
                    <a:tint val="75000"/>
                  </a:schemeClr>
                </a:solidFill>
              </a:defRPr>
            </a:lvl8pPr>
            <a:lvl9pPr marL="3639348" indent="0" algn="ctr">
              <a:buNone/>
              <a:defRPr>
                <a:solidFill>
                  <a:schemeClr val="tx1">
                    <a:tint val="75000"/>
                  </a:schemeClr>
                </a:solidFill>
              </a:defRPr>
            </a:lvl9pPr>
          </a:lstStyle>
          <a:p>
            <a:r>
              <a:rPr lang="da-DK" dirty="0"/>
              <a:t>Underoverskrift 20pt skrives her i to linjer eller max tre linjer</a:t>
            </a:r>
          </a:p>
        </p:txBody>
      </p:sp>
      <p:sp>
        <p:nvSpPr>
          <p:cNvPr id="4" name="USR_Name"/>
          <p:cNvSpPr>
            <a:spLocks noGrp="1"/>
          </p:cNvSpPr>
          <p:nvPr>
            <p:ph type="dt" sz="half" idx="10"/>
          </p:nvPr>
        </p:nvSpPr>
        <p:spPr>
          <a:xfrm>
            <a:off x="7892154" y="6289200"/>
            <a:ext cx="3387600" cy="180000"/>
          </a:xfrm>
        </p:spPr>
        <p:txBody>
          <a:bodyPr/>
          <a:lstStyle>
            <a:lvl1pPr>
              <a:defRPr>
                <a:solidFill>
                  <a:srgbClr val="333333"/>
                </a:solidFill>
              </a:defRPr>
            </a:lvl1pPr>
          </a:lstStyle>
          <a:p>
            <a:endParaRPr lang="da-DK" dirty="0"/>
          </a:p>
        </p:txBody>
      </p:sp>
      <p:sp>
        <p:nvSpPr>
          <p:cNvPr id="5" name="FLD_PresentationTitle"/>
          <p:cNvSpPr>
            <a:spLocks noGrp="1"/>
          </p:cNvSpPr>
          <p:nvPr>
            <p:ph type="ftr" sz="quarter" idx="11"/>
          </p:nvPr>
        </p:nvSpPr>
        <p:spPr>
          <a:xfrm>
            <a:off x="1366838" y="6290559"/>
            <a:ext cx="3780000" cy="180000"/>
          </a:xfrm>
        </p:spPr>
        <p:txBody>
          <a:bodyPr/>
          <a:lstStyle>
            <a:lvl1pPr>
              <a:defRPr>
                <a:solidFill>
                  <a:schemeClr val="bg1"/>
                </a:solidFill>
              </a:defRPr>
            </a:lvl1pPr>
          </a:lstStyle>
          <a:p>
            <a:endParaRPr lang="da-DK" dirty="0"/>
          </a:p>
        </p:txBody>
      </p:sp>
      <p:pic>
        <p:nvPicPr>
          <p:cNvPr id="689823844" name="LogoGCMaster"/>
          <p:cNvPicPr>
            <a:picLocks noChangeAspect="1"/>
          </p:cNvPicPr>
          <p:nvPr/>
        </p:nvPicPr>
        <p:blipFill>
          <a:blip r:embed="rId2"/>
          <a:stretch>
            <a:fillRect/>
          </a:stretch>
        </p:blipFill>
        <p:spPr>
          <a:xfrm>
            <a:off x="5774405" y="6314400"/>
            <a:ext cx="421200" cy="421200"/>
          </a:xfrm>
          <a:prstGeom prst="rect">
            <a:avLst/>
          </a:prstGeom>
        </p:spPr>
      </p:pic>
      <p:sp>
        <p:nvSpPr>
          <p:cNvPr id="14" name="OFF_Virksomhed">
            <a:extLst>
              <a:ext uri="{FF2B5EF4-FFF2-40B4-BE49-F238E27FC236}">
                <a16:creationId xmlns:a16="http://schemas.microsoft.com/office/drawing/2014/main" id="{A2FDFCB4-F062-4D02-A043-D7222DD48286}"/>
              </a:ext>
            </a:extLst>
          </p:cNvPr>
          <p:cNvSpPr txBox="1"/>
          <p:nvPr userDrawn="1"/>
        </p:nvSpPr>
        <p:spPr>
          <a:xfrm>
            <a:off x="1366837" y="207098"/>
            <a:ext cx="5148263" cy="215444"/>
          </a:xfrm>
          <a:prstGeom prst="rect">
            <a:avLst/>
          </a:prstGeom>
          <a:noFill/>
        </p:spPr>
        <p:txBody>
          <a:bodyPr wrap="square" lIns="0" tIns="0" rIns="0" bIns="0" rtlCol="0">
            <a:noAutofit/>
          </a:bodyPr>
          <a:lstStyle/>
          <a:p>
            <a:r>
              <a:rPr lang="da-DK" sz="1395" b="1" noProof="0" dirty="0">
                <a:solidFill>
                  <a:srgbClr val="B3B3B3"/>
                </a:solidFill>
              </a:rPr>
              <a:t>Region Hovedstaden</a:t>
            </a:r>
          </a:p>
        </p:txBody>
      </p:sp>
      <p:sp>
        <p:nvSpPr>
          <p:cNvPr id="15" name="CEN_Center">
            <a:extLst>
              <a:ext uri="{FF2B5EF4-FFF2-40B4-BE49-F238E27FC236}">
                <a16:creationId xmlns:a16="http://schemas.microsoft.com/office/drawing/2014/main" id="{73AC2E60-8996-48AF-BF0B-7C82660CE076}"/>
              </a:ext>
            </a:extLst>
          </p:cNvPr>
          <p:cNvSpPr txBox="1">
            <a:spLocks/>
          </p:cNvSpPr>
          <p:nvPr userDrawn="1"/>
        </p:nvSpPr>
        <p:spPr>
          <a:xfrm>
            <a:off x="1366837" y="417579"/>
            <a:ext cx="5148263" cy="252022"/>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da-DK" sz="1395" dirty="0">
                <a:solidFill>
                  <a:schemeClr val="tx1">
                    <a:lumMod val="65000"/>
                    <a:lumOff val="35000"/>
                  </a:schemeClr>
                </a:solidFill>
              </a:rPr>
              <a:t>Center for Sundhed</a:t>
            </a:r>
          </a:p>
        </p:txBody>
      </p:sp>
      <p:sp>
        <p:nvSpPr>
          <p:cNvPr id="17" name="Rektangel 16">
            <a:extLst>
              <a:ext uri="{FF2B5EF4-FFF2-40B4-BE49-F238E27FC236}">
                <a16:creationId xmlns:a16="http://schemas.microsoft.com/office/drawing/2014/main" id="{0D512718-C4F3-450F-BCCE-577FB4518B5C}"/>
              </a:ext>
            </a:extLst>
          </p:cNvPr>
          <p:cNvSpPr/>
          <p:nvPr userDrawn="1"/>
        </p:nvSpPr>
        <p:spPr>
          <a:xfrm>
            <a:off x="-2396" y="2035578"/>
            <a:ext cx="461982" cy="4822422"/>
          </a:xfrm>
          <a:prstGeom prst="rect">
            <a:avLst/>
          </a:prstGeom>
          <a:solidFill>
            <a:srgbClr val="CBD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pic>
        <p:nvPicPr>
          <p:cNvPr id="23" name="LogoH">
            <a:extLst>
              <a:ext uri="{FF2B5EF4-FFF2-40B4-BE49-F238E27FC236}">
                <a16:creationId xmlns:a16="http://schemas.microsoft.com/office/drawing/2014/main" id="{888688C5-E545-4436-B11B-E9A7F3B8B53F}"/>
              </a:ext>
            </a:extLst>
          </p:cNvPr>
          <p:cNvPicPr>
            <a:picLocks noChangeAspect="1"/>
          </p:cNvPicPr>
          <p:nvPr userDrawn="1"/>
        </p:nvPicPr>
        <p:blipFill>
          <a:blip r:embed="rId3"/>
          <a:stretch>
            <a:fillRect/>
          </a:stretch>
        </p:blipFill>
        <p:spPr>
          <a:xfrm>
            <a:off x="0" y="1805296"/>
            <a:ext cx="687600" cy="687600"/>
          </a:xfrm>
          <a:prstGeom prst="rect">
            <a:avLst/>
          </a:prstGeom>
        </p:spPr>
      </p:pic>
      <p:pic>
        <p:nvPicPr>
          <p:cNvPr id="24" name="Region">
            <a:extLst>
              <a:ext uri="{FF2B5EF4-FFF2-40B4-BE49-F238E27FC236}">
                <a16:creationId xmlns:a16="http://schemas.microsoft.com/office/drawing/2014/main" id="{692B335F-DAF3-4EEF-A623-40E5430404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7" y="1848878"/>
            <a:ext cx="116417" cy="594784"/>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tekstfelt og 1/3 billed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a:xfrm>
            <a:off x="1055445" y="548680"/>
            <a:ext cx="10449173" cy="826910"/>
          </a:xfrm>
        </p:spPr>
        <p:txBody>
          <a:bodyPr/>
          <a:lstStyle>
            <a:lvl1pPr>
              <a:defRPr/>
            </a:lvl1pPr>
          </a:lstStyle>
          <a:p>
            <a:r>
              <a:rPr lang="da-DK" dirty="0"/>
              <a:t>Overskrift 28pt i max. to linjer </a:t>
            </a:r>
            <a:br>
              <a:rPr lang="da-DK" dirty="0"/>
            </a:br>
            <a:r>
              <a:rPr lang="da-DK" dirty="0"/>
              <a:t>teksten vokser opad</a:t>
            </a:r>
          </a:p>
        </p:txBody>
      </p:sp>
      <p:sp>
        <p:nvSpPr>
          <p:cNvPr id="17" name="Pladsholder til indhold 4"/>
          <p:cNvSpPr>
            <a:spLocks noGrp="1"/>
          </p:cNvSpPr>
          <p:nvPr>
            <p:ph sz="quarter" idx="14" hasCustomPrompt="1"/>
          </p:nvPr>
        </p:nvSpPr>
        <p:spPr>
          <a:xfrm>
            <a:off x="1055446" y="1989139"/>
            <a:ext cx="6663810" cy="3495675"/>
          </a:xfrm>
        </p:spPr>
        <p:txBody>
          <a:bodyPr/>
          <a:lstStyle>
            <a:lvl1pPr marL="125371" indent="-125371">
              <a:defRPr sz="1790"/>
            </a:lvl1pPr>
            <a:lvl2pPr marL="447754" indent="-107460">
              <a:defRPr sz="1590"/>
            </a:lvl2pPr>
            <a:lvl3pPr marL="805958" indent="-107460">
              <a:defRPr sz="1395"/>
            </a:lvl3pPr>
            <a:lvl4pPr marL="1146251" indent="-89550">
              <a:defRPr sz="1195"/>
            </a:lvl4pPr>
            <a:lvl5pPr marL="1504456" indent="-89550">
              <a:defRPr sz="995"/>
            </a:lvl5pPr>
            <a:lvl6pPr marL="1862659">
              <a:defRPr sz="995"/>
            </a:lvl6pPr>
            <a:lvl7pPr marL="2220862">
              <a:defRPr sz="995"/>
            </a:lvl7pPr>
            <a:lvl8pPr marL="2579066">
              <a:defRPr/>
            </a:lvl8pPr>
            <a:lvl9pPr marL="2937270">
              <a:defRPr sz="995"/>
            </a:lvl9pPr>
          </a:lstStyle>
          <a:p>
            <a:pPr lvl="0"/>
            <a:r>
              <a:rPr lang="da-DK" dirty="0"/>
              <a:t>Brødtekst 18pt skrives her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 niveau</a:t>
            </a:r>
            <a:endParaRPr lang="da-DK"/>
          </a:p>
          <a:p>
            <a:pPr lvl="6"/>
            <a:r>
              <a:rPr lang="da-DK" dirty="0"/>
              <a:t>7 niveau</a:t>
            </a:r>
            <a:endParaRPr lang="da-DK"/>
          </a:p>
          <a:p>
            <a:pPr lvl="7"/>
            <a:r>
              <a:rPr lang="da-DK" dirty="0"/>
              <a:t>8 niveau</a:t>
            </a:r>
            <a:endParaRPr lang="da-DK"/>
          </a:p>
          <a:p>
            <a:pPr lvl="8"/>
            <a:r>
              <a:rPr lang="da-DK" dirty="0"/>
              <a:t>9 niveau</a:t>
            </a:r>
            <a:endParaRPr lang="da-DK"/>
          </a:p>
        </p:txBody>
      </p:sp>
      <p:sp>
        <p:nvSpPr>
          <p:cNvPr id="25" name="Pladsholder til billede 2"/>
          <p:cNvSpPr>
            <a:spLocks noGrp="1"/>
          </p:cNvSpPr>
          <p:nvPr>
            <p:ph type="pic" sz="quarter" idx="16" hasCustomPrompt="1"/>
          </p:nvPr>
        </p:nvSpPr>
        <p:spPr>
          <a:xfrm>
            <a:off x="8000753" y="1974852"/>
            <a:ext cx="3503865" cy="3509963"/>
          </a:xfrm>
        </p:spPr>
        <p:txBody>
          <a:bodyPr tIns="612000" anchor="ctr" anchorCtr="0"/>
          <a:lstStyle>
            <a:lvl1pPr marL="0" indent="0" algn="ctr">
              <a:buNone/>
              <a:defRPr sz="1395" baseline="0">
                <a:solidFill>
                  <a:schemeClr val="accent6"/>
                </a:solidFill>
              </a:defRPr>
            </a:lvl1pPr>
          </a:lstStyle>
          <a:p>
            <a:r>
              <a:rPr lang="da-DK" dirty="0"/>
              <a:t>Klik på ikon for at indsætte billede</a:t>
            </a:r>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 name="USR_Name"/>
          <p:cNvSpPr>
            <a:spLocks noGrp="1"/>
          </p:cNvSpPr>
          <p:nvPr>
            <p:ph type="dt" sz="half" idx="10"/>
          </p:nvPr>
        </p:nvSpPr>
        <p:spPr/>
        <p:txBody>
          <a:bodyPr/>
          <a:lstStyle>
            <a:lvl1pPr>
              <a:defRPr/>
            </a:lvl1pPr>
          </a:lstStyle>
          <a:p>
            <a:r>
              <a:rPr lang="da-DK" dirty="0"/>
              <a:t>Dato</a:t>
            </a:r>
          </a:p>
        </p:txBody>
      </p:sp>
      <p:sp>
        <p:nvSpPr>
          <p:cNvPr id="5" name="FLD_PresentationTitle"/>
          <p:cNvSpPr>
            <a:spLocks noGrp="1"/>
          </p:cNvSpPr>
          <p:nvPr>
            <p:ph type="ftr" sz="quarter" idx="11"/>
          </p:nvPr>
        </p:nvSpPr>
        <p:spPr/>
        <p:txBody>
          <a:bodyPr/>
          <a:lstStyle/>
          <a:p>
            <a:r>
              <a:rPr lang="da-DK"/>
              <a:t>Titel fra brugerprofil</a:t>
            </a:r>
            <a:endParaRPr lang="da-DK" dirty="0"/>
          </a:p>
        </p:txBody>
      </p:sp>
    </p:spTree>
    <p:extLst>
      <p:ext uri="{BB962C8B-B14F-4D97-AF65-F5344CB8AC3E}">
        <p14:creationId xmlns:p14="http://schemas.microsoft.com/office/powerpoint/2010/main" val="157195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Èn tekstspalte_grønt bundfelt">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055445" y="872716"/>
            <a:ext cx="10449475" cy="828000"/>
          </a:xfrm>
        </p:spPr>
        <p:txBody>
          <a:bodyPr/>
          <a:lstStyle>
            <a:lvl1pPr>
              <a:defRPr/>
            </a:lvl1pPr>
          </a:lstStyle>
          <a:p>
            <a:r>
              <a:rPr lang="da-DK" dirty="0"/>
              <a:t>Overskrift 28pt i max. to linjer </a:t>
            </a:r>
            <a:br>
              <a:rPr lang="da-DK" dirty="0"/>
            </a:br>
            <a:r>
              <a:rPr lang="da-DK" dirty="0"/>
              <a:t>teksten vokser opad</a:t>
            </a:r>
          </a:p>
        </p:txBody>
      </p:sp>
      <p:sp>
        <p:nvSpPr>
          <p:cNvPr id="3" name="Pladsholder til indhold 2"/>
          <p:cNvSpPr>
            <a:spLocks noGrp="1"/>
          </p:cNvSpPr>
          <p:nvPr>
            <p:ph sz="quarter" idx="13" hasCustomPrompt="1"/>
          </p:nvPr>
        </p:nvSpPr>
        <p:spPr>
          <a:xfrm>
            <a:off x="1055143" y="1989139"/>
            <a:ext cx="10449475" cy="3498850"/>
          </a:xfrm>
        </p:spPr>
        <p:txBody>
          <a:bodyPr/>
          <a:lstStyle>
            <a:lvl1pPr marL="268653" indent="-268653">
              <a:buClr>
                <a:srgbClr val="BBB487"/>
              </a:buClr>
              <a:defRPr/>
            </a:lvl1pPr>
            <a:lvl2pPr marL="626857" indent="-268653">
              <a:buClr>
                <a:srgbClr val="BBB487"/>
              </a:buClr>
              <a:defRPr/>
            </a:lvl2pPr>
            <a:lvl3pPr marL="931330" indent="-232832">
              <a:buClr>
                <a:srgbClr val="BBB487"/>
              </a:buClr>
              <a:defRPr/>
            </a:lvl3pPr>
            <a:lvl4pPr marL="1289533" indent="-214922">
              <a:buClr>
                <a:srgbClr val="BBB487"/>
              </a:buClr>
              <a:defRPr/>
            </a:lvl4pPr>
            <a:lvl5pPr marL="1647737" indent="-214922">
              <a:buClr>
                <a:srgbClr val="BBB487"/>
              </a:buClr>
              <a:defRPr/>
            </a:lvl5pPr>
            <a:lvl6pPr marL="1988030" indent="-179102">
              <a:buClr>
                <a:srgbClr val="BBB487"/>
              </a:buClr>
              <a:defRPr/>
            </a:lvl6pPr>
            <a:lvl7pPr marL="2346233" indent="-179102">
              <a:buClr>
                <a:srgbClr val="BBB487"/>
              </a:buClr>
              <a:defRPr/>
            </a:lvl7pPr>
            <a:lvl8pPr marL="2704437" indent="-179102">
              <a:buClr>
                <a:srgbClr val="BBB487"/>
              </a:buClr>
              <a:defRPr/>
            </a:lvl8pPr>
            <a:lvl9pPr marL="2704437" indent="-179102">
              <a:buClr>
                <a:srgbClr val="BBB487"/>
              </a:buClr>
              <a:defRPr sz="995"/>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FLD_PresentationTitle"/>
          <p:cNvSpPr>
            <a:spLocks noGrp="1"/>
          </p:cNvSpPr>
          <p:nvPr>
            <p:ph type="ftr" sz="quarter" idx="11"/>
          </p:nvPr>
        </p:nvSpPr>
        <p:spPr/>
        <p:txBody>
          <a:bodyPr/>
          <a:lstStyle/>
          <a:p>
            <a:endParaRPr lang="da-DK" dirty="0"/>
          </a:p>
        </p:txBody>
      </p:sp>
      <p:sp>
        <p:nvSpPr>
          <p:cNvPr id="7" name="Rektangel 6">
            <a:extLst>
              <a:ext uri="{FF2B5EF4-FFF2-40B4-BE49-F238E27FC236}">
                <a16:creationId xmlns:a16="http://schemas.microsoft.com/office/drawing/2014/main" id="{9A0DD208-435E-40B0-B07D-039770C58813}"/>
              </a:ext>
            </a:extLst>
          </p:cNvPr>
          <p:cNvSpPr/>
          <p:nvPr userDrawn="1"/>
        </p:nvSpPr>
        <p:spPr>
          <a:xfrm>
            <a:off x="11730023" y="6170400"/>
            <a:ext cx="461982" cy="687600"/>
          </a:xfrm>
          <a:prstGeom prst="rect">
            <a:avLst/>
          </a:prstGeom>
          <a:solidFill>
            <a:srgbClr val="E8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8" name="Rektangel 7">
            <a:extLst>
              <a:ext uri="{FF2B5EF4-FFF2-40B4-BE49-F238E27FC236}">
                <a16:creationId xmlns:a16="http://schemas.microsoft.com/office/drawing/2014/main" id="{875837BD-AB09-4B70-A25B-9390F5879683}"/>
              </a:ext>
            </a:extLst>
          </p:cNvPr>
          <p:cNvSpPr/>
          <p:nvPr userDrawn="1"/>
        </p:nvSpPr>
        <p:spPr>
          <a:xfrm>
            <a:off x="-1" y="6174000"/>
            <a:ext cx="11730017" cy="684000"/>
          </a:xfrm>
          <a:prstGeom prst="rect">
            <a:avLst/>
          </a:prstGeom>
          <a:solidFill>
            <a:srgbClr val="A9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12" name="Rektangel 11">
            <a:extLst>
              <a:ext uri="{FF2B5EF4-FFF2-40B4-BE49-F238E27FC236}">
                <a16:creationId xmlns:a16="http://schemas.microsoft.com/office/drawing/2014/main" id="{5E986D12-6E13-4173-B151-EBA6CB5DFF60}"/>
              </a:ext>
            </a:extLst>
          </p:cNvPr>
          <p:cNvSpPr/>
          <p:nvPr userDrawn="1"/>
        </p:nvSpPr>
        <p:spPr>
          <a:xfrm>
            <a:off x="5" y="6170410"/>
            <a:ext cx="459580" cy="687599"/>
          </a:xfrm>
          <a:prstGeom prst="rect">
            <a:avLst/>
          </a:prstGeom>
          <a:solidFill>
            <a:srgbClr val="93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pic>
        <p:nvPicPr>
          <p:cNvPr id="13" name="LogoH">
            <a:extLst>
              <a:ext uri="{FF2B5EF4-FFF2-40B4-BE49-F238E27FC236}">
                <a16:creationId xmlns:a16="http://schemas.microsoft.com/office/drawing/2014/main" id="{22443D26-BBA9-4B21-91A5-D98D42778B99}"/>
              </a:ext>
            </a:extLst>
          </p:cNvPr>
          <p:cNvPicPr>
            <a:picLocks noChangeAspect="1"/>
          </p:cNvPicPr>
          <p:nvPr userDrawn="1"/>
        </p:nvPicPr>
        <p:blipFill>
          <a:blip r:embed="rId2"/>
          <a:stretch>
            <a:fillRect/>
          </a:stretch>
        </p:blipFill>
        <p:spPr>
          <a:xfrm>
            <a:off x="0" y="5720400"/>
            <a:ext cx="687600" cy="687600"/>
          </a:xfrm>
          <a:prstGeom prst="rect">
            <a:avLst/>
          </a:prstGeom>
        </p:spPr>
      </p:pic>
      <p:pic>
        <p:nvPicPr>
          <p:cNvPr id="14" name="Region">
            <a:extLst>
              <a:ext uri="{FF2B5EF4-FFF2-40B4-BE49-F238E27FC236}">
                <a16:creationId xmlns:a16="http://schemas.microsoft.com/office/drawing/2014/main" id="{B71AB64C-E236-410A-9F3F-29DE69DDA1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37" y="5763982"/>
            <a:ext cx="116417" cy="594784"/>
          </a:xfrm>
          <a:prstGeom prst="rect">
            <a:avLst/>
          </a:prstGeom>
        </p:spPr>
      </p:pic>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 name="USR_Name"/>
          <p:cNvSpPr>
            <a:spLocks noGrp="1"/>
          </p:cNvSpPr>
          <p:nvPr>
            <p:ph type="dt" sz="half" idx="10"/>
          </p:nvPr>
        </p:nvSpPr>
        <p:spPr/>
        <p:txBody>
          <a:bodyPr/>
          <a:lstStyle/>
          <a:p>
            <a:endParaRPr lang="da-DK" dirty="0"/>
          </a:p>
        </p:txBody>
      </p:sp>
    </p:spTree>
    <p:extLst>
      <p:ext uri="{BB962C8B-B14F-4D97-AF65-F5344CB8AC3E}">
        <p14:creationId xmlns:p14="http://schemas.microsoft.com/office/powerpoint/2010/main" val="224534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Èn tekstspalte, grøn baggrund">
    <p:spTree>
      <p:nvGrpSpPr>
        <p:cNvPr id="1" name=""/>
        <p:cNvGrpSpPr/>
        <p:nvPr/>
      </p:nvGrpSpPr>
      <p:grpSpPr>
        <a:xfrm>
          <a:off x="0" y="0"/>
          <a:ext cx="0" cy="0"/>
          <a:chOff x="0" y="0"/>
          <a:chExt cx="0" cy="0"/>
        </a:xfrm>
      </p:grpSpPr>
      <p:sp>
        <p:nvSpPr>
          <p:cNvPr id="8" name="Rektangel 7"/>
          <p:cNvSpPr/>
          <p:nvPr userDrawn="1"/>
        </p:nvSpPr>
        <p:spPr>
          <a:xfrm>
            <a:off x="5" y="0"/>
            <a:ext cx="12191423" cy="6858000"/>
          </a:xfrm>
          <a:prstGeom prst="rect">
            <a:avLst/>
          </a:prstGeom>
          <a:solidFill>
            <a:srgbClr val="93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pic>
        <p:nvPicPr>
          <p:cNvPr id="1813933233" name="LogoGXMaster"/>
          <p:cNvPicPr>
            <a:picLocks noChangeAspect="1"/>
          </p:cNvPicPr>
          <p:nvPr/>
        </p:nvPicPr>
        <p:blipFill>
          <a:blip r:embed="rId2"/>
          <a:stretch>
            <a:fillRect/>
          </a:stretch>
        </p:blipFill>
        <p:spPr>
          <a:xfrm>
            <a:off x="11070000" y="259200"/>
            <a:ext cx="900000" cy="900000"/>
          </a:xfrm>
          <a:prstGeom prst="rect">
            <a:avLst/>
          </a:prstGeom>
        </p:spPr>
      </p:pic>
      <p:pic>
        <p:nvPicPr>
          <p:cNvPr id="1866350637" name="LogoGXMaster2"/>
          <p:cNvPicPr>
            <a:picLocks noChangeAspect="1"/>
          </p:cNvPicPr>
          <p:nvPr/>
        </p:nvPicPr>
        <p:blipFill>
          <a:blip r:embed="rId2"/>
          <a:stretch>
            <a:fillRect/>
          </a:stretch>
        </p:blipFill>
        <p:spPr>
          <a:xfrm>
            <a:off x="11070000" y="871200"/>
            <a:ext cx="900000" cy="900000"/>
          </a:xfrm>
          <a:prstGeom prst="rect">
            <a:avLst/>
          </a:prstGeom>
        </p:spPr>
      </p:pic>
      <p:sp>
        <p:nvSpPr>
          <p:cNvPr id="34" name="USR_CenterFreeText" hidden="1">
            <a:extLst>
              <a:ext uri="{FF2B5EF4-FFF2-40B4-BE49-F238E27FC236}">
                <a16:creationId xmlns:a16="http://schemas.microsoft.com/office/drawing/2014/main" id="{745A2033-4405-4CD5-AA59-4B138ABA8DA1}"/>
              </a:ext>
            </a:extLst>
          </p:cNvPr>
          <p:cNvSpPr txBox="1">
            <a:spLocks/>
          </p:cNvSpPr>
          <p:nvPr userDrawn="1"/>
        </p:nvSpPr>
        <p:spPr>
          <a:xfrm>
            <a:off x="1366843" y="41761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da-DK" sz="1195" dirty="0">
              <a:solidFill>
                <a:srgbClr val="B3B3B3"/>
              </a:solidFill>
            </a:endParaRPr>
          </a:p>
        </p:txBody>
      </p:sp>
      <p:pic>
        <p:nvPicPr>
          <p:cNvPr id="158128502" name="LogoGCMaster"/>
          <p:cNvPicPr>
            <a:picLocks noChangeAspect="1"/>
          </p:cNvPicPr>
          <p:nvPr/>
        </p:nvPicPr>
        <p:blipFill>
          <a:blip r:embed="rId2"/>
          <a:stretch>
            <a:fillRect/>
          </a:stretch>
        </p:blipFill>
        <p:spPr>
          <a:xfrm>
            <a:off x="5774405" y="6314400"/>
            <a:ext cx="421200" cy="421200"/>
          </a:xfrm>
          <a:prstGeom prst="rect">
            <a:avLst/>
          </a:prstGeom>
        </p:spPr>
      </p:pic>
      <p:sp>
        <p:nvSpPr>
          <p:cNvPr id="22" name="Titel 1">
            <a:extLst>
              <a:ext uri="{FF2B5EF4-FFF2-40B4-BE49-F238E27FC236}">
                <a16:creationId xmlns:a16="http://schemas.microsoft.com/office/drawing/2014/main" id="{8035D338-39D5-4F11-A8D1-51678B196E75}"/>
              </a:ext>
            </a:extLst>
          </p:cNvPr>
          <p:cNvSpPr>
            <a:spLocks noGrp="1"/>
          </p:cNvSpPr>
          <p:nvPr>
            <p:ph type="title" hasCustomPrompt="1"/>
          </p:nvPr>
        </p:nvSpPr>
        <p:spPr>
          <a:xfrm>
            <a:off x="1055445" y="872716"/>
            <a:ext cx="10449475" cy="828000"/>
          </a:xfrm>
        </p:spPr>
        <p:txBody>
          <a:bodyPr/>
          <a:lstStyle>
            <a:lvl1pPr>
              <a:defRPr>
                <a:solidFill>
                  <a:schemeClr val="bg1"/>
                </a:solidFill>
              </a:defRPr>
            </a:lvl1pPr>
          </a:lstStyle>
          <a:p>
            <a:r>
              <a:rPr lang="da-DK" dirty="0"/>
              <a:t>Overskrift 28pt i max. to linjer </a:t>
            </a:r>
            <a:br>
              <a:rPr lang="da-DK" dirty="0"/>
            </a:br>
            <a:r>
              <a:rPr lang="da-DK" dirty="0"/>
              <a:t>teksten vokser opad</a:t>
            </a:r>
          </a:p>
        </p:txBody>
      </p:sp>
      <p:sp>
        <p:nvSpPr>
          <p:cNvPr id="23" name="Pladsholder til indhold 2">
            <a:extLst>
              <a:ext uri="{FF2B5EF4-FFF2-40B4-BE49-F238E27FC236}">
                <a16:creationId xmlns:a16="http://schemas.microsoft.com/office/drawing/2014/main" id="{F2363B24-1324-4E57-838A-3ADF1DC58892}"/>
              </a:ext>
            </a:extLst>
          </p:cNvPr>
          <p:cNvSpPr>
            <a:spLocks noGrp="1"/>
          </p:cNvSpPr>
          <p:nvPr>
            <p:ph sz="quarter" idx="13" hasCustomPrompt="1"/>
          </p:nvPr>
        </p:nvSpPr>
        <p:spPr>
          <a:xfrm>
            <a:off x="1055143" y="1989139"/>
            <a:ext cx="10449475" cy="3498850"/>
          </a:xfrm>
        </p:spPr>
        <p:txBody>
          <a:bodyPr/>
          <a:lstStyle>
            <a:lvl1pPr marL="268653" indent="-268653">
              <a:buClr>
                <a:srgbClr val="BBB487"/>
              </a:buClr>
              <a:defRPr>
                <a:solidFill>
                  <a:schemeClr val="bg1"/>
                </a:solidFill>
              </a:defRPr>
            </a:lvl1pPr>
            <a:lvl2pPr marL="626857" indent="-268653">
              <a:buClr>
                <a:srgbClr val="BBB487"/>
              </a:buClr>
              <a:defRPr>
                <a:solidFill>
                  <a:schemeClr val="bg1"/>
                </a:solidFill>
              </a:defRPr>
            </a:lvl2pPr>
            <a:lvl3pPr marL="931330" indent="-232832">
              <a:buClr>
                <a:srgbClr val="BBB487"/>
              </a:buClr>
              <a:defRPr>
                <a:solidFill>
                  <a:schemeClr val="bg1"/>
                </a:solidFill>
              </a:defRPr>
            </a:lvl3pPr>
            <a:lvl4pPr marL="1289533" indent="-214922">
              <a:buClr>
                <a:srgbClr val="BBB487"/>
              </a:buClr>
              <a:defRPr>
                <a:solidFill>
                  <a:schemeClr val="bg1"/>
                </a:solidFill>
              </a:defRPr>
            </a:lvl4pPr>
            <a:lvl5pPr marL="1647737" indent="-214922">
              <a:buClr>
                <a:srgbClr val="BBB487"/>
              </a:buClr>
              <a:defRPr>
                <a:solidFill>
                  <a:schemeClr val="bg1"/>
                </a:solidFill>
              </a:defRPr>
            </a:lvl5pPr>
            <a:lvl6pPr marL="1988030" indent="-179102">
              <a:buClr>
                <a:srgbClr val="BBB487"/>
              </a:buClr>
              <a:defRPr>
                <a:solidFill>
                  <a:schemeClr val="bg1"/>
                </a:solidFill>
              </a:defRPr>
            </a:lvl6pPr>
            <a:lvl7pPr marL="2346233" indent="-179102">
              <a:buClr>
                <a:srgbClr val="BBB487"/>
              </a:buClr>
              <a:defRPr>
                <a:solidFill>
                  <a:schemeClr val="bg1"/>
                </a:solidFill>
              </a:defRPr>
            </a:lvl7pPr>
            <a:lvl8pPr marL="2704437" indent="-179102">
              <a:buClr>
                <a:srgbClr val="BBB487"/>
              </a:buClr>
              <a:defRPr>
                <a:solidFill>
                  <a:schemeClr val="bg1"/>
                </a:solidFill>
              </a:defRPr>
            </a:lvl8pPr>
            <a:lvl9pPr marL="2704437" indent="-179102">
              <a:buClr>
                <a:srgbClr val="BBB487"/>
              </a:buClr>
              <a:defRPr sz="995">
                <a:solidFill>
                  <a:schemeClr val="bg1"/>
                </a:solidFill>
              </a:defRPr>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21" name="Pladsholder til diasnummer 5">
            <a:extLst>
              <a:ext uri="{FF2B5EF4-FFF2-40B4-BE49-F238E27FC236}">
                <a16:creationId xmlns:a16="http://schemas.microsoft.com/office/drawing/2014/main" id="{30A8B390-A273-4FEF-B4A1-774A3D56B0EE}"/>
              </a:ext>
            </a:extLst>
          </p:cNvPr>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895" b="1" kern="1200" smtClean="0">
                <a:solidFill>
                  <a:srgbClr val="333333"/>
                </a:solidFill>
                <a:latin typeface="+mn-lt"/>
                <a:ea typeface="+mn-ea"/>
                <a:cs typeface="+mn-cs"/>
              </a:defRPr>
            </a:lvl1pPr>
          </a:lstStyle>
          <a:p>
            <a:fld id="{0DAB5548-7253-48D6-B95B-F3D312A72220}" type="slidenum">
              <a:rPr lang="da-DK" smtClean="0"/>
              <a:pPr/>
              <a:t>‹nr.›</a:t>
            </a:fld>
            <a:endParaRPr lang="da-DK" dirty="0"/>
          </a:p>
        </p:txBody>
      </p:sp>
      <p:sp>
        <p:nvSpPr>
          <p:cNvPr id="24" name="FLD_PresentationTitle">
            <a:extLst>
              <a:ext uri="{FF2B5EF4-FFF2-40B4-BE49-F238E27FC236}">
                <a16:creationId xmlns:a16="http://schemas.microsoft.com/office/drawing/2014/main" id="{CDB4283D-940E-45E3-BBB4-408BEF1C17FC}"/>
              </a:ext>
            </a:extLst>
          </p:cNvPr>
          <p:cNvSpPr>
            <a:spLocks noGrp="1"/>
          </p:cNvSpPr>
          <p:nvPr>
            <p:ph type="ftr" sz="quarter" idx="3"/>
          </p:nvPr>
        </p:nvSpPr>
        <p:spPr>
          <a:xfrm>
            <a:off x="1055440" y="6290559"/>
            <a:ext cx="3780000" cy="180000"/>
          </a:xfrm>
          <a:prstGeom prst="rect">
            <a:avLst/>
          </a:prstGeom>
        </p:spPr>
        <p:txBody>
          <a:bodyPr vert="horz" lIns="0" tIns="0" rIns="0" bIns="0" rtlCol="0" anchor="t" anchorCtr="0">
            <a:noAutofit/>
          </a:bodyPr>
          <a:lstStyle>
            <a:lvl1pPr algn="l">
              <a:defRPr lang="da-DK" sz="995" kern="1200" dirty="0">
                <a:solidFill>
                  <a:srgbClr val="333333"/>
                </a:solidFill>
                <a:latin typeface="+mn-lt"/>
                <a:ea typeface="+mn-ea"/>
                <a:cs typeface="+mn-cs"/>
              </a:defRPr>
            </a:lvl1pPr>
          </a:lstStyle>
          <a:p>
            <a:endParaRPr lang="da-DK" dirty="0"/>
          </a:p>
        </p:txBody>
      </p:sp>
      <p:sp>
        <p:nvSpPr>
          <p:cNvPr id="27" name="USR_Name">
            <a:extLst>
              <a:ext uri="{FF2B5EF4-FFF2-40B4-BE49-F238E27FC236}">
                <a16:creationId xmlns:a16="http://schemas.microsoft.com/office/drawing/2014/main" id="{B8F49706-F299-4FE1-BEA6-326BE3FDF3CF}"/>
              </a:ext>
            </a:extLst>
          </p:cNvPr>
          <p:cNvSpPr>
            <a:spLocks noGrp="1"/>
          </p:cNvSpPr>
          <p:nvPr>
            <p:ph type="dt" sz="half" idx="2"/>
          </p:nvPr>
        </p:nvSpPr>
        <p:spPr>
          <a:xfrm>
            <a:off x="7891200" y="6289200"/>
            <a:ext cx="3388800" cy="180000"/>
          </a:xfrm>
          <a:prstGeom prst="rect">
            <a:avLst/>
          </a:prstGeom>
        </p:spPr>
        <p:txBody>
          <a:bodyPr vert="horz" lIns="0" tIns="0" rIns="0" bIns="0" rtlCol="0" anchor="t" anchorCtr="0">
            <a:noAutofit/>
          </a:bodyPr>
          <a:lstStyle>
            <a:lvl1pPr algn="r">
              <a:defRPr sz="995">
                <a:solidFill>
                  <a:srgbClr val="333333"/>
                </a:solidFill>
              </a:defRPr>
            </a:lvl1pPr>
          </a:lstStyle>
          <a:p>
            <a:endParaRPr lang="da-DK" dirty="0"/>
          </a:p>
        </p:txBody>
      </p:sp>
      <p:sp>
        <p:nvSpPr>
          <p:cNvPr id="20" name="Rektangel 19">
            <a:extLst>
              <a:ext uri="{FF2B5EF4-FFF2-40B4-BE49-F238E27FC236}">
                <a16:creationId xmlns:a16="http://schemas.microsoft.com/office/drawing/2014/main" id="{EA28BE0D-BD9D-4A07-9F60-DC52DF8AF6E2}"/>
              </a:ext>
            </a:extLst>
          </p:cNvPr>
          <p:cNvSpPr/>
          <p:nvPr userDrawn="1"/>
        </p:nvSpPr>
        <p:spPr>
          <a:xfrm>
            <a:off x="5" y="6170410"/>
            <a:ext cx="459580" cy="687599"/>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sp>
        <p:nvSpPr>
          <p:cNvPr id="25" name="Rektangel 24">
            <a:extLst>
              <a:ext uri="{FF2B5EF4-FFF2-40B4-BE49-F238E27FC236}">
                <a16:creationId xmlns:a16="http://schemas.microsoft.com/office/drawing/2014/main" id="{33C5F0B8-665D-44DE-A94C-FDE4067DC28A}"/>
              </a:ext>
            </a:extLst>
          </p:cNvPr>
          <p:cNvSpPr/>
          <p:nvPr userDrawn="1"/>
        </p:nvSpPr>
        <p:spPr>
          <a:xfrm>
            <a:off x="-1" y="0"/>
            <a:ext cx="459581" cy="5950744"/>
          </a:xfrm>
          <a:prstGeom prst="rect">
            <a:avLst/>
          </a:prstGeom>
          <a:solidFill>
            <a:srgbClr val="E8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pic>
        <p:nvPicPr>
          <p:cNvPr id="26" name="LogoH">
            <a:extLst>
              <a:ext uri="{FF2B5EF4-FFF2-40B4-BE49-F238E27FC236}">
                <a16:creationId xmlns:a16="http://schemas.microsoft.com/office/drawing/2014/main" id="{7E7C62CC-1EC9-4E41-8282-9F7D5816AAB7}"/>
              </a:ext>
            </a:extLst>
          </p:cNvPr>
          <p:cNvPicPr>
            <a:picLocks noChangeAspect="1"/>
          </p:cNvPicPr>
          <p:nvPr userDrawn="1"/>
        </p:nvPicPr>
        <p:blipFill>
          <a:blip r:embed="rId3"/>
          <a:stretch>
            <a:fillRect/>
          </a:stretch>
        </p:blipFill>
        <p:spPr>
          <a:xfrm>
            <a:off x="0" y="5720400"/>
            <a:ext cx="687600" cy="687600"/>
          </a:xfrm>
          <a:prstGeom prst="rect">
            <a:avLst/>
          </a:prstGeom>
        </p:spPr>
      </p:pic>
      <p:pic>
        <p:nvPicPr>
          <p:cNvPr id="28" name="Region">
            <a:extLst>
              <a:ext uri="{FF2B5EF4-FFF2-40B4-BE49-F238E27FC236}">
                <a16:creationId xmlns:a16="http://schemas.microsoft.com/office/drawing/2014/main" id="{EC5503EE-B399-41AF-B17E-6111495F16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7" y="5763982"/>
            <a:ext cx="116417" cy="594784"/>
          </a:xfrm>
          <a:prstGeom prst="rect">
            <a:avLst/>
          </a:prstGeom>
        </p:spPr>
      </p:pic>
    </p:spTree>
    <p:extLst>
      <p:ext uri="{BB962C8B-B14F-4D97-AF65-F5344CB8AC3E}">
        <p14:creationId xmlns:p14="http://schemas.microsoft.com/office/powerpoint/2010/main" val="17591690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Èn tekstspalte, lys grøn baggrund">
    <p:spTree>
      <p:nvGrpSpPr>
        <p:cNvPr id="1" name=""/>
        <p:cNvGrpSpPr/>
        <p:nvPr/>
      </p:nvGrpSpPr>
      <p:grpSpPr>
        <a:xfrm>
          <a:off x="0" y="0"/>
          <a:ext cx="0" cy="0"/>
          <a:chOff x="0" y="0"/>
          <a:chExt cx="0" cy="0"/>
        </a:xfrm>
      </p:grpSpPr>
      <p:sp>
        <p:nvSpPr>
          <p:cNvPr id="8" name="Rektangel 7"/>
          <p:cNvSpPr/>
          <p:nvPr userDrawn="1"/>
        </p:nvSpPr>
        <p:spPr>
          <a:xfrm>
            <a:off x="5" y="0"/>
            <a:ext cx="12191423" cy="6858000"/>
          </a:xfrm>
          <a:prstGeom prst="rect">
            <a:avLst/>
          </a:prstGeom>
          <a:solidFill>
            <a:srgbClr val="CBD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34" name="USR_CenterFreeText" hidden="1">
            <a:extLst>
              <a:ext uri="{FF2B5EF4-FFF2-40B4-BE49-F238E27FC236}">
                <a16:creationId xmlns:a16="http://schemas.microsoft.com/office/drawing/2014/main" id="{745A2033-4405-4CD5-AA59-4B138ABA8DA1}"/>
              </a:ext>
            </a:extLst>
          </p:cNvPr>
          <p:cNvSpPr txBox="1">
            <a:spLocks/>
          </p:cNvSpPr>
          <p:nvPr userDrawn="1"/>
        </p:nvSpPr>
        <p:spPr>
          <a:xfrm>
            <a:off x="1366843" y="41761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da-DK" sz="1195" dirty="0">
              <a:solidFill>
                <a:srgbClr val="B3B3B3"/>
              </a:solidFill>
            </a:endParaRPr>
          </a:p>
        </p:txBody>
      </p:sp>
      <p:pic>
        <p:nvPicPr>
          <p:cNvPr id="158128502" name="LogoGCMaster"/>
          <p:cNvPicPr>
            <a:picLocks noChangeAspect="1"/>
          </p:cNvPicPr>
          <p:nvPr/>
        </p:nvPicPr>
        <p:blipFill>
          <a:blip r:embed="rId2"/>
          <a:stretch>
            <a:fillRect/>
          </a:stretch>
        </p:blipFill>
        <p:spPr>
          <a:xfrm>
            <a:off x="5774405" y="6314400"/>
            <a:ext cx="421200" cy="421200"/>
          </a:xfrm>
          <a:prstGeom prst="rect">
            <a:avLst/>
          </a:prstGeom>
        </p:spPr>
      </p:pic>
      <p:sp>
        <p:nvSpPr>
          <p:cNvPr id="22" name="Titel 1">
            <a:extLst>
              <a:ext uri="{FF2B5EF4-FFF2-40B4-BE49-F238E27FC236}">
                <a16:creationId xmlns:a16="http://schemas.microsoft.com/office/drawing/2014/main" id="{8035D338-39D5-4F11-A8D1-51678B196E75}"/>
              </a:ext>
            </a:extLst>
          </p:cNvPr>
          <p:cNvSpPr>
            <a:spLocks noGrp="1"/>
          </p:cNvSpPr>
          <p:nvPr>
            <p:ph type="title" hasCustomPrompt="1"/>
          </p:nvPr>
        </p:nvSpPr>
        <p:spPr>
          <a:xfrm>
            <a:off x="1055445" y="872716"/>
            <a:ext cx="10449475" cy="828000"/>
          </a:xfrm>
        </p:spPr>
        <p:txBody>
          <a:bodyPr/>
          <a:lstStyle>
            <a:lvl1pPr>
              <a:defRPr>
                <a:solidFill>
                  <a:srgbClr val="333333"/>
                </a:solidFill>
              </a:defRPr>
            </a:lvl1pPr>
          </a:lstStyle>
          <a:p>
            <a:r>
              <a:rPr lang="da-DK" dirty="0"/>
              <a:t>Overskrift 28pt i max. to linjer </a:t>
            </a:r>
            <a:br>
              <a:rPr lang="da-DK" dirty="0"/>
            </a:br>
            <a:r>
              <a:rPr lang="da-DK" dirty="0"/>
              <a:t>teksten vokser opad</a:t>
            </a:r>
          </a:p>
        </p:txBody>
      </p:sp>
      <p:sp>
        <p:nvSpPr>
          <p:cNvPr id="23" name="Pladsholder til indhold 2">
            <a:extLst>
              <a:ext uri="{FF2B5EF4-FFF2-40B4-BE49-F238E27FC236}">
                <a16:creationId xmlns:a16="http://schemas.microsoft.com/office/drawing/2014/main" id="{F2363B24-1324-4E57-838A-3ADF1DC58892}"/>
              </a:ext>
            </a:extLst>
          </p:cNvPr>
          <p:cNvSpPr>
            <a:spLocks noGrp="1"/>
          </p:cNvSpPr>
          <p:nvPr>
            <p:ph sz="quarter" idx="13" hasCustomPrompt="1"/>
          </p:nvPr>
        </p:nvSpPr>
        <p:spPr>
          <a:xfrm>
            <a:off x="1055445" y="1989139"/>
            <a:ext cx="10449173" cy="3498850"/>
          </a:xfrm>
        </p:spPr>
        <p:txBody>
          <a:bodyPr/>
          <a:lstStyle>
            <a:lvl1pPr marL="268653" indent="-268653">
              <a:buClr>
                <a:srgbClr val="BBB487"/>
              </a:buClr>
              <a:defRPr>
                <a:solidFill>
                  <a:srgbClr val="333333"/>
                </a:solidFill>
              </a:defRPr>
            </a:lvl1pPr>
            <a:lvl2pPr marL="626857" indent="-268653">
              <a:buClr>
                <a:srgbClr val="BBB487"/>
              </a:buClr>
              <a:defRPr>
                <a:solidFill>
                  <a:srgbClr val="333333"/>
                </a:solidFill>
              </a:defRPr>
            </a:lvl2pPr>
            <a:lvl3pPr marL="931330" indent="-232832">
              <a:buClr>
                <a:srgbClr val="BBB487"/>
              </a:buClr>
              <a:defRPr>
                <a:solidFill>
                  <a:srgbClr val="333333"/>
                </a:solidFill>
              </a:defRPr>
            </a:lvl3pPr>
            <a:lvl4pPr marL="1289533" indent="-214922">
              <a:buClr>
                <a:srgbClr val="BBB487"/>
              </a:buClr>
              <a:defRPr>
                <a:solidFill>
                  <a:srgbClr val="333333"/>
                </a:solidFill>
              </a:defRPr>
            </a:lvl4pPr>
            <a:lvl5pPr marL="1647737" indent="-214922">
              <a:buClr>
                <a:srgbClr val="BBB487"/>
              </a:buClr>
              <a:defRPr>
                <a:solidFill>
                  <a:srgbClr val="333333"/>
                </a:solidFill>
              </a:defRPr>
            </a:lvl5pPr>
            <a:lvl6pPr marL="1988030" indent="-179102">
              <a:buClr>
                <a:srgbClr val="BBB487"/>
              </a:buClr>
              <a:defRPr>
                <a:solidFill>
                  <a:srgbClr val="333333"/>
                </a:solidFill>
              </a:defRPr>
            </a:lvl6pPr>
            <a:lvl7pPr marL="2346233" indent="-179102">
              <a:buClr>
                <a:srgbClr val="BBB487"/>
              </a:buClr>
              <a:defRPr>
                <a:solidFill>
                  <a:srgbClr val="333333"/>
                </a:solidFill>
              </a:defRPr>
            </a:lvl7pPr>
            <a:lvl8pPr marL="2704437" indent="-179102">
              <a:buClr>
                <a:srgbClr val="BBB487"/>
              </a:buClr>
              <a:defRPr>
                <a:solidFill>
                  <a:srgbClr val="333333"/>
                </a:solidFill>
              </a:defRPr>
            </a:lvl8pPr>
            <a:lvl9pPr marL="2704437" indent="-179102">
              <a:buClr>
                <a:srgbClr val="BBB487"/>
              </a:buClr>
              <a:defRPr sz="995">
                <a:solidFill>
                  <a:srgbClr val="333333"/>
                </a:solidFill>
              </a:defRPr>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21" name="Pladsholder til diasnummer 5">
            <a:extLst>
              <a:ext uri="{FF2B5EF4-FFF2-40B4-BE49-F238E27FC236}">
                <a16:creationId xmlns:a16="http://schemas.microsoft.com/office/drawing/2014/main" id="{30A8B390-A273-4FEF-B4A1-774A3D56B0EE}"/>
              </a:ext>
            </a:extLst>
          </p:cNvPr>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895" b="1" kern="1200" smtClean="0">
                <a:solidFill>
                  <a:srgbClr val="333333"/>
                </a:solidFill>
                <a:latin typeface="+mn-lt"/>
                <a:ea typeface="+mn-ea"/>
                <a:cs typeface="+mn-cs"/>
              </a:defRPr>
            </a:lvl1pPr>
          </a:lstStyle>
          <a:p>
            <a:fld id="{0DAB5548-7253-48D6-B95B-F3D312A72220}" type="slidenum">
              <a:rPr lang="da-DK" smtClean="0"/>
              <a:pPr/>
              <a:t>‹nr.›</a:t>
            </a:fld>
            <a:endParaRPr lang="da-DK" dirty="0"/>
          </a:p>
        </p:txBody>
      </p:sp>
      <p:sp>
        <p:nvSpPr>
          <p:cNvPr id="24" name="FLD_PresentationTitle">
            <a:extLst>
              <a:ext uri="{FF2B5EF4-FFF2-40B4-BE49-F238E27FC236}">
                <a16:creationId xmlns:a16="http://schemas.microsoft.com/office/drawing/2014/main" id="{CDB4283D-940E-45E3-BBB4-408BEF1C17FC}"/>
              </a:ext>
            </a:extLst>
          </p:cNvPr>
          <p:cNvSpPr>
            <a:spLocks noGrp="1"/>
          </p:cNvSpPr>
          <p:nvPr>
            <p:ph type="ftr" sz="quarter" idx="3"/>
          </p:nvPr>
        </p:nvSpPr>
        <p:spPr>
          <a:xfrm>
            <a:off x="1055440" y="6290559"/>
            <a:ext cx="3780000" cy="180000"/>
          </a:xfrm>
          <a:prstGeom prst="rect">
            <a:avLst/>
          </a:prstGeom>
        </p:spPr>
        <p:txBody>
          <a:bodyPr vert="horz" lIns="0" tIns="0" rIns="0" bIns="0" rtlCol="0" anchor="t" anchorCtr="0">
            <a:noAutofit/>
          </a:bodyPr>
          <a:lstStyle>
            <a:lvl1pPr algn="l">
              <a:defRPr lang="da-DK" sz="995" kern="1200" dirty="0">
                <a:solidFill>
                  <a:srgbClr val="333333"/>
                </a:solidFill>
                <a:latin typeface="+mn-lt"/>
                <a:ea typeface="+mn-ea"/>
                <a:cs typeface="+mn-cs"/>
              </a:defRPr>
            </a:lvl1pPr>
          </a:lstStyle>
          <a:p>
            <a:endParaRPr lang="da-DK" dirty="0"/>
          </a:p>
        </p:txBody>
      </p:sp>
      <p:sp>
        <p:nvSpPr>
          <p:cNvPr id="27" name="USR_Name">
            <a:extLst>
              <a:ext uri="{FF2B5EF4-FFF2-40B4-BE49-F238E27FC236}">
                <a16:creationId xmlns:a16="http://schemas.microsoft.com/office/drawing/2014/main" id="{B8F49706-F299-4FE1-BEA6-326BE3FDF3CF}"/>
              </a:ext>
            </a:extLst>
          </p:cNvPr>
          <p:cNvSpPr>
            <a:spLocks noGrp="1"/>
          </p:cNvSpPr>
          <p:nvPr>
            <p:ph type="dt" sz="half" idx="2"/>
          </p:nvPr>
        </p:nvSpPr>
        <p:spPr>
          <a:xfrm>
            <a:off x="7891200" y="6289200"/>
            <a:ext cx="3388800" cy="180000"/>
          </a:xfrm>
          <a:prstGeom prst="rect">
            <a:avLst/>
          </a:prstGeom>
        </p:spPr>
        <p:txBody>
          <a:bodyPr vert="horz" lIns="0" tIns="0" rIns="0" bIns="0" rtlCol="0" anchor="t" anchorCtr="0">
            <a:noAutofit/>
          </a:bodyPr>
          <a:lstStyle>
            <a:lvl1pPr algn="r">
              <a:defRPr sz="995">
                <a:solidFill>
                  <a:srgbClr val="333333"/>
                </a:solidFill>
              </a:defRPr>
            </a:lvl1pPr>
          </a:lstStyle>
          <a:p>
            <a:endParaRPr lang="da-DK" dirty="0"/>
          </a:p>
        </p:txBody>
      </p:sp>
      <p:sp>
        <p:nvSpPr>
          <p:cNvPr id="16" name="Rektangel 15">
            <a:extLst>
              <a:ext uri="{FF2B5EF4-FFF2-40B4-BE49-F238E27FC236}">
                <a16:creationId xmlns:a16="http://schemas.microsoft.com/office/drawing/2014/main" id="{3120A2FF-2951-4761-9AF2-4384189D2C65}"/>
              </a:ext>
            </a:extLst>
          </p:cNvPr>
          <p:cNvSpPr/>
          <p:nvPr userDrawn="1"/>
        </p:nvSpPr>
        <p:spPr>
          <a:xfrm>
            <a:off x="5" y="6170410"/>
            <a:ext cx="459580" cy="687599"/>
          </a:xfrm>
          <a:prstGeom prst="rect">
            <a:avLst/>
          </a:prstGeom>
          <a:solidFill>
            <a:srgbClr val="93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sp>
        <p:nvSpPr>
          <p:cNvPr id="17" name="Rektangel 16">
            <a:extLst>
              <a:ext uri="{FF2B5EF4-FFF2-40B4-BE49-F238E27FC236}">
                <a16:creationId xmlns:a16="http://schemas.microsoft.com/office/drawing/2014/main" id="{6AF5F701-D488-45BF-A620-C431310C64C4}"/>
              </a:ext>
            </a:extLst>
          </p:cNvPr>
          <p:cNvSpPr/>
          <p:nvPr userDrawn="1"/>
        </p:nvSpPr>
        <p:spPr>
          <a:xfrm>
            <a:off x="-1" y="0"/>
            <a:ext cx="459581" cy="5950744"/>
          </a:xfrm>
          <a:prstGeom prst="rect">
            <a:avLst/>
          </a:prstGeom>
          <a:solidFill>
            <a:srgbClr val="A9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pic>
        <p:nvPicPr>
          <p:cNvPr id="18" name="LogoH">
            <a:extLst>
              <a:ext uri="{FF2B5EF4-FFF2-40B4-BE49-F238E27FC236}">
                <a16:creationId xmlns:a16="http://schemas.microsoft.com/office/drawing/2014/main" id="{9B10CB48-C07B-4839-A38C-FEBC4B5B392A}"/>
              </a:ext>
            </a:extLst>
          </p:cNvPr>
          <p:cNvPicPr>
            <a:picLocks noChangeAspect="1"/>
          </p:cNvPicPr>
          <p:nvPr userDrawn="1"/>
        </p:nvPicPr>
        <p:blipFill>
          <a:blip r:embed="rId3"/>
          <a:stretch>
            <a:fillRect/>
          </a:stretch>
        </p:blipFill>
        <p:spPr>
          <a:xfrm>
            <a:off x="0" y="5720400"/>
            <a:ext cx="687600" cy="687600"/>
          </a:xfrm>
          <a:prstGeom prst="rect">
            <a:avLst/>
          </a:prstGeom>
        </p:spPr>
      </p:pic>
      <p:pic>
        <p:nvPicPr>
          <p:cNvPr id="19" name="Region">
            <a:extLst>
              <a:ext uri="{FF2B5EF4-FFF2-40B4-BE49-F238E27FC236}">
                <a16:creationId xmlns:a16="http://schemas.microsoft.com/office/drawing/2014/main" id="{CC71DBF9-B34A-4DC5-94B8-339E6704D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7" y="5763982"/>
            <a:ext cx="116417" cy="594784"/>
          </a:xfrm>
          <a:prstGeom prst="rect">
            <a:avLst/>
          </a:prstGeom>
        </p:spPr>
      </p:pic>
    </p:spTree>
    <p:extLst>
      <p:ext uri="{BB962C8B-B14F-4D97-AF65-F5344CB8AC3E}">
        <p14:creationId xmlns:p14="http://schemas.microsoft.com/office/powerpoint/2010/main" val="8133979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rgbClr val="CBD8B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790"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lang="da-DK" smtClean="0"/>
              <a:pPr/>
              <a:t>‹nr.›</a:t>
            </a:fld>
            <a:endParaRPr lang="da-DK" dirty="0"/>
          </a:p>
        </p:txBody>
      </p:sp>
      <p:sp>
        <p:nvSpPr>
          <p:cNvPr id="8" name="Titel 1"/>
          <p:cNvSpPr>
            <a:spLocks noGrp="1"/>
          </p:cNvSpPr>
          <p:nvPr>
            <p:ph type="title" hasCustomPrompt="1"/>
          </p:nvPr>
        </p:nvSpPr>
        <p:spPr>
          <a:xfrm>
            <a:off x="1055441" y="2328869"/>
            <a:ext cx="10449172" cy="3155951"/>
          </a:xfrm>
        </p:spPr>
        <p:txBody>
          <a:bodyPr anchor="t" anchorCtr="0"/>
          <a:lstStyle>
            <a:lvl1pPr>
              <a:defRPr sz="3680">
                <a:solidFill>
                  <a:schemeClr val="accent6">
                    <a:lumMod val="50000"/>
                  </a:schemeClr>
                </a:solidFill>
              </a:defRPr>
            </a:lvl1pPr>
          </a:lstStyle>
          <a:p>
            <a:r>
              <a:rPr lang="da-DK" dirty="0"/>
              <a:t>Overskrift 38pt skrives her</a:t>
            </a:r>
            <a:br>
              <a:rPr lang="da-DK" dirty="0"/>
            </a:br>
            <a:r>
              <a:rPr lang="da-DK" dirty="0"/>
              <a:t>i to eller flere linjer</a:t>
            </a:r>
          </a:p>
        </p:txBody>
      </p:sp>
      <p:sp>
        <p:nvSpPr>
          <p:cNvPr id="4" name="USR_Name"/>
          <p:cNvSpPr>
            <a:spLocks noGrp="1"/>
          </p:cNvSpPr>
          <p:nvPr>
            <p:ph type="dt" sz="half" idx="10"/>
          </p:nvPr>
        </p:nvSpPr>
        <p:spPr/>
        <p:txBody>
          <a:bodyPr/>
          <a:lstStyle>
            <a:lvl1pPr>
              <a:defRPr>
                <a:solidFill>
                  <a:schemeClr val="tx1"/>
                </a:solidFill>
              </a:defRPr>
            </a:lvl1pPr>
          </a:lstStyle>
          <a:p>
            <a:endParaRPr lang="da-DK" noProof="0" dirty="0"/>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da-DK" dirty="0"/>
          </a:p>
        </p:txBody>
      </p:sp>
      <p:pic>
        <p:nvPicPr>
          <p:cNvPr id="1486207007" name="LogoGCBlack"/>
          <p:cNvPicPr>
            <a:picLocks noChangeAspect="1"/>
          </p:cNvPicPr>
          <p:nvPr/>
        </p:nvPicPr>
        <p:blipFill>
          <a:blip r:embed="rId2"/>
          <a:stretch>
            <a:fillRect/>
          </a:stretch>
        </p:blipFill>
        <p:spPr>
          <a:xfrm>
            <a:off x="5774405" y="6314400"/>
            <a:ext cx="421200" cy="421200"/>
          </a:xfrm>
          <a:prstGeom prst="rect">
            <a:avLst/>
          </a:prstGeom>
        </p:spPr>
      </p:pic>
      <p:sp>
        <p:nvSpPr>
          <p:cNvPr id="27" name="USR_CenterFreeText" hidden="1">
            <a:extLst>
              <a:ext uri="{FF2B5EF4-FFF2-40B4-BE49-F238E27FC236}">
                <a16:creationId xmlns:a16="http://schemas.microsoft.com/office/drawing/2014/main" id="{2A2D2E11-8BF3-48CD-92EB-41AFB6AFF7C0}"/>
              </a:ext>
            </a:extLst>
          </p:cNvPr>
          <p:cNvSpPr txBox="1">
            <a:spLocks/>
          </p:cNvSpPr>
          <p:nvPr userDrawn="1"/>
        </p:nvSpPr>
        <p:spPr>
          <a:xfrm>
            <a:off x="1366843" y="41761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da-DK" sz="1195" dirty="0"/>
          </a:p>
        </p:txBody>
      </p:sp>
      <p:sp>
        <p:nvSpPr>
          <p:cNvPr id="18" name="Rektangel 17">
            <a:extLst>
              <a:ext uri="{FF2B5EF4-FFF2-40B4-BE49-F238E27FC236}">
                <a16:creationId xmlns:a16="http://schemas.microsoft.com/office/drawing/2014/main" id="{DC2D6677-BF5B-40A0-AEB9-54D458A0B416}"/>
              </a:ext>
            </a:extLst>
          </p:cNvPr>
          <p:cNvSpPr/>
          <p:nvPr userDrawn="1"/>
        </p:nvSpPr>
        <p:spPr>
          <a:xfrm>
            <a:off x="-2396" y="2035578"/>
            <a:ext cx="461982" cy="4822422"/>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20" name="Rektangel 19">
            <a:extLst>
              <a:ext uri="{FF2B5EF4-FFF2-40B4-BE49-F238E27FC236}">
                <a16:creationId xmlns:a16="http://schemas.microsoft.com/office/drawing/2014/main" id="{E534A414-A159-43F8-87E5-8F5AF07EDA0C}"/>
              </a:ext>
            </a:extLst>
          </p:cNvPr>
          <p:cNvSpPr/>
          <p:nvPr userDrawn="1"/>
        </p:nvSpPr>
        <p:spPr>
          <a:xfrm>
            <a:off x="0" y="3"/>
            <a:ext cx="459581" cy="2038153"/>
          </a:xfrm>
          <a:prstGeom prst="rect">
            <a:avLst/>
          </a:prstGeom>
          <a:solidFill>
            <a:srgbClr val="A9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pic>
        <p:nvPicPr>
          <p:cNvPr id="22" name="LogoH">
            <a:extLst>
              <a:ext uri="{FF2B5EF4-FFF2-40B4-BE49-F238E27FC236}">
                <a16:creationId xmlns:a16="http://schemas.microsoft.com/office/drawing/2014/main" id="{B5B04E66-1FD3-4121-BBC4-A090AC51077C}"/>
              </a:ext>
            </a:extLst>
          </p:cNvPr>
          <p:cNvPicPr>
            <a:picLocks noChangeAspect="1"/>
          </p:cNvPicPr>
          <p:nvPr userDrawn="1"/>
        </p:nvPicPr>
        <p:blipFill>
          <a:blip r:embed="rId3"/>
          <a:stretch>
            <a:fillRect/>
          </a:stretch>
        </p:blipFill>
        <p:spPr>
          <a:xfrm>
            <a:off x="0" y="1805296"/>
            <a:ext cx="687600" cy="687600"/>
          </a:xfrm>
          <a:prstGeom prst="rect">
            <a:avLst/>
          </a:prstGeom>
        </p:spPr>
      </p:pic>
      <p:pic>
        <p:nvPicPr>
          <p:cNvPr id="23" name="Region">
            <a:extLst>
              <a:ext uri="{FF2B5EF4-FFF2-40B4-BE49-F238E27FC236}">
                <a16:creationId xmlns:a16="http://schemas.microsoft.com/office/drawing/2014/main" id="{B3466276-9424-4CE5-BEA4-611266C141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7" y="1848878"/>
            <a:ext cx="116417" cy="594784"/>
          </a:xfrm>
          <a:prstGeom prst="rect">
            <a:avLst/>
          </a:prstGeom>
        </p:spPr>
      </p:pic>
    </p:spTree>
    <p:extLst>
      <p:ext uri="{BB962C8B-B14F-4D97-AF65-F5344CB8AC3E}">
        <p14:creationId xmlns:p14="http://schemas.microsoft.com/office/powerpoint/2010/main" val="276512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2" name="USR_Name"/>
          <p:cNvSpPr>
            <a:spLocks noGrp="1"/>
          </p:cNvSpPr>
          <p:nvPr>
            <p:ph type="dt" sz="half" idx="10"/>
          </p:nvPr>
        </p:nvSpPr>
        <p:spPr/>
        <p:txBody>
          <a:bodyPr/>
          <a:lstStyle>
            <a:lvl1pPr>
              <a:defRPr/>
            </a:lvl1pPr>
          </a:lstStyle>
          <a:p>
            <a:r>
              <a:rPr lang="da-DK" dirty="0"/>
              <a:t>Dato</a:t>
            </a:r>
          </a:p>
        </p:txBody>
      </p:sp>
      <p:sp>
        <p:nvSpPr>
          <p:cNvPr id="3" name="FLD_PresentationTitle"/>
          <p:cNvSpPr>
            <a:spLocks noGrp="1"/>
          </p:cNvSpPr>
          <p:nvPr>
            <p:ph type="ftr" sz="quarter" idx="11"/>
          </p:nvPr>
        </p:nvSpPr>
        <p:spPr/>
        <p:txBody>
          <a:bodyPr/>
          <a:lstStyle/>
          <a:p>
            <a:r>
              <a:rPr lang="da-DK"/>
              <a:t>Titel fra brugerprofil</a:t>
            </a:r>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D1AC821-993B-40FD-8379-63E9A9FB7619}"/>
              </a:ext>
            </a:extLst>
          </p:cNvPr>
          <p:cNvSpPr/>
          <p:nvPr userDrawn="1"/>
        </p:nvSpPr>
        <p:spPr>
          <a:xfrm>
            <a:off x="0" y="0"/>
            <a:ext cx="12192000" cy="7029400"/>
          </a:xfrm>
          <a:prstGeom prst="rect">
            <a:avLst/>
          </a:prstGeom>
          <a:solidFill>
            <a:srgbClr val="E8CBC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4" name="Pladsholder til diasnummer 3"/>
          <p:cNvSpPr>
            <a:spLocks noGrp="1"/>
          </p:cNvSpPr>
          <p:nvPr>
            <p:ph type="sldNum" sz="quarter" idx="12"/>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2" name="USR_Name"/>
          <p:cNvSpPr>
            <a:spLocks noGrp="1"/>
          </p:cNvSpPr>
          <p:nvPr>
            <p:ph type="dt" sz="half" idx="10"/>
          </p:nvPr>
        </p:nvSpPr>
        <p:spPr/>
        <p:txBody>
          <a:bodyPr/>
          <a:lstStyle>
            <a:lvl1pPr>
              <a:defRPr>
                <a:solidFill>
                  <a:schemeClr val="bg1"/>
                </a:solidFill>
              </a:defRPr>
            </a:lvl1pPr>
          </a:lstStyle>
          <a:p>
            <a:r>
              <a:rPr lang="da-DK" dirty="0"/>
              <a:t>Dato</a:t>
            </a:r>
          </a:p>
        </p:txBody>
      </p:sp>
      <p:sp>
        <p:nvSpPr>
          <p:cNvPr id="3" name="FLD_PresentationTitle"/>
          <p:cNvSpPr>
            <a:spLocks noGrp="1"/>
          </p:cNvSpPr>
          <p:nvPr>
            <p:ph type="ftr" sz="quarter" idx="11"/>
          </p:nvPr>
        </p:nvSpPr>
        <p:spPr/>
        <p:txBody>
          <a:bodyPr/>
          <a:lstStyle>
            <a:lvl1pPr>
              <a:defRPr>
                <a:solidFill>
                  <a:schemeClr val="bg1"/>
                </a:solidFill>
              </a:defRPr>
            </a:lvl1pPr>
          </a:lstStyle>
          <a:p>
            <a:r>
              <a:rPr lang="da-DK"/>
              <a:t>Titel fra brugerprofil</a:t>
            </a:r>
          </a:p>
        </p:txBody>
      </p:sp>
    </p:spTree>
    <p:extLst>
      <p:ext uri="{BB962C8B-B14F-4D97-AF65-F5344CB8AC3E}">
        <p14:creationId xmlns:p14="http://schemas.microsoft.com/office/powerpoint/2010/main" val="301415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m">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D1AC821-993B-40FD-8379-63E9A9FB7619}"/>
              </a:ext>
            </a:extLst>
          </p:cNvPr>
          <p:cNvSpPr/>
          <p:nvPr userDrawn="1"/>
        </p:nvSpPr>
        <p:spPr>
          <a:xfrm>
            <a:off x="0" y="0"/>
            <a:ext cx="12192000" cy="7029400"/>
          </a:xfrm>
          <a:prstGeom prst="rect">
            <a:avLst/>
          </a:prstGeom>
          <a:solidFill>
            <a:srgbClr val="ADBDB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4" name="Pladsholder til diasnummer 3"/>
          <p:cNvSpPr>
            <a:spLocks noGrp="1"/>
          </p:cNvSpPr>
          <p:nvPr>
            <p:ph type="sldNum" sz="quarter" idx="12"/>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3" name="FLD_PresentationTitle"/>
          <p:cNvSpPr>
            <a:spLocks noGrp="1"/>
          </p:cNvSpPr>
          <p:nvPr>
            <p:ph type="ftr" sz="quarter" idx="11"/>
          </p:nvPr>
        </p:nvSpPr>
        <p:spPr/>
        <p:txBody>
          <a:bodyPr/>
          <a:lstStyle>
            <a:lvl1pPr>
              <a:defRPr>
                <a:solidFill>
                  <a:schemeClr val="bg1"/>
                </a:solidFill>
              </a:defRPr>
            </a:lvl1pPr>
          </a:lstStyle>
          <a:p>
            <a:r>
              <a:rPr lang="da-DK"/>
              <a:t>Titel fra brugerprofil</a:t>
            </a:r>
          </a:p>
        </p:txBody>
      </p:sp>
      <p:sp>
        <p:nvSpPr>
          <p:cNvPr id="7" name="USR_Name">
            <a:extLst>
              <a:ext uri="{FF2B5EF4-FFF2-40B4-BE49-F238E27FC236}">
                <a16:creationId xmlns:a16="http://schemas.microsoft.com/office/drawing/2014/main" id="{935BD203-5BAA-48C2-ABC4-46B394E62AEA}"/>
              </a:ext>
            </a:extLst>
          </p:cNvPr>
          <p:cNvSpPr>
            <a:spLocks noGrp="1"/>
          </p:cNvSpPr>
          <p:nvPr>
            <p:ph type="dt" sz="half" idx="10"/>
          </p:nvPr>
        </p:nvSpPr>
        <p:spPr>
          <a:xfrm>
            <a:off x="7891200" y="6289200"/>
            <a:ext cx="3388800" cy="180000"/>
          </a:xfrm>
        </p:spPr>
        <p:txBody>
          <a:bodyPr/>
          <a:lstStyle>
            <a:lvl1pPr>
              <a:defRPr>
                <a:solidFill>
                  <a:schemeClr val="bg1"/>
                </a:solidFill>
              </a:defRPr>
            </a:lvl1pPr>
          </a:lstStyle>
          <a:p>
            <a:r>
              <a:rPr lang="da-DK" dirty="0"/>
              <a:t>Dato</a:t>
            </a:r>
          </a:p>
        </p:txBody>
      </p:sp>
    </p:spTree>
    <p:extLst>
      <p:ext uri="{BB962C8B-B14F-4D97-AF65-F5344CB8AC3E}">
        <p14:creationId xmlns:p14="http://schemas.microsoft.com/office/powerpoint/2010/main" val="244459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om">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D1AC821-993B-40FD-8379-63E9A9FB7619}"/>
              </a:ext>
            </a:extLst>
          </p:cNvPr>
          <p:cNvSpPr/>
          <p:nvPr userDrawn="1"/>
        </p:nvSpPr>
        <p:spPr>
          <a:xfrm>
            <a:off x="0" y="0"/>
            <a:ext cx="12192000" cy="7029400"/>
          </a:xfrm>
          <a:prstGeom prst="rect">
            <a:avLst/>
          </a:prstGeom>
          <a:solidFill>
            <a:srgbClr val="A9BE7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4" name="Pladsholder til diasnummer 3"/>
          <p:cNvSpPr>
            <a:spLocks noGrp="1"/>
          </p:cNvSpPr>
          <p:nvPr>
            <p:ph type="sldNum" sz="quarter" idx="12"/>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2" name="USR_Name"/>
          <p:cNvSpPr>
            <a:spLocks noGrp="1"/>
          </p:cNvSpPr>
          <p:nvPr>
            <p:ph type="dt" sz="half" idx="10"/>
          </p:nvPr>
        </p:nvSpPr>
        <p:spPr/>
        <p:txBody>
          <a:bodyPr/>
          <a:lstStyle>
            <a:lvl1pPr>
              <a:defRPr>
                <a:solidFill>
                  <a:schemeClr val="bg1"/>
                </a:solidFill>
              </a:defRPr>
            </a:lvl1pPr>
          </a:lstStyle>
          <a:p>
            <a:r>
              <a:rPr lang="da-DK" dirty="0"/>
              <a:t>Dato</a:t>
            </a:r>
          </a:p>
        </p:txBody>
      </p:sp>
      <p:sp>
        <p:nvSpPr>
          <p:cNvPr id="3" name="FLD_PresentationTitle"/>
          <p:cNvSpPr>
            <a:spLocks noGrp="1"/>
          </p:cNvSpPr>
          <p:nvPr>
            <p:ph type="ftr" sz="quarter" idx="11"/>
          </p:nvPr>
        </p:nvSpPr>
        <p:spPr/>
        <p:txBody>
          <a:bodyPr/>
          <a:lstStyle>
            <a:lvl1pPr>
              <a:defRPr>
                <a:solidFill>
                  <a:schemeClr val="bg1"/>
                </a:solidFill>
              </a:defRPr>
            </a:lvl1pPr>
          </a:lstStyle>
          <a:p>
            <a:r>
              <a:rPr lang="da-DK"/>
              <a:t>Titel fra brugerprofil</a:t>
            </a:r>
          </a:p>
        </p:txBody>
      </p:sp>
    </p:spTree>
    <p:extLst>
      <p:ext uri="{BB962C8B-B14F-4D97-AF65-F5344CB8AC3E}">
        <p14:creationId xmlns:p14="http://schemas.microsoft.com/office/powerpoint/2010/main" val="418461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om">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D1AC821-993B-40FD-8379-63E9A9FB7619}"/>
              </a:ext>
            </a:extLst>
          </p:cNvPr>
          <p:cNvSpPr/>
          <p:nvPr userDrawn="1"/>
        </p:nvSpPr>
        <p:spPr>
          <a:xfrm>
            <a:off x="0" y="0"/>
            <a:ext cx="12192000" cy="7029400"/>
          </a:xfrm>
          <a:prstGeom prst="rect">
            <a:avLst/>
          </a:prstGeom>
          <a:solidFill>
            <a:srgbClr val="CBD8B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4" name="Pladsholder til diasnummer 3"/>
          <p:cNvSpPr>
            <a:spLocks noGrp="1"/>
          </p:cNvSpPr>
          <p:nvPr>
            <p:ph type="sldNum" sz="quarter" idx="12"/>
          </p:nvPr>
        </p:nvSpPr>
        <p:spPr/>
        <p:txBody>
          <a:bodyPr/>
          <a:lstStyle>
            <a:lvl1pPr>
              <a:defRPr>
                <a:solidFill>
                  <a:schemeClr val="accent6">
                    <a:lumMod val="75000"/>
                  </a:schemeClr>
                </a:solidFill>
              </a:defRPr>
            </a:lvl1pPr>
          </a:lstStyle>
          <a:p>
            <a:fld id="{667EC89C-17A0-4E64-A6D2-B825673CEEDF}" type="slidenum">
              <a:rPr lang="da-DK" smtClean="0"/>
              <a:pPr/>
              <a:t>‹nr.›</a:t>
            </a:fld>
            <a:endParaRPr lang="da-DK" dirty="0"/>
          </a:p>
        </p:txBody>
      </p:sp>
      <p:sp>
        <p:nvSpPr>
          <p:cNvPr id="2" name="USR_Name"/>
          <p:cNvSpPr>
            <a:spLocks noGrp="1"/>
          </p:cNvSpPr>
          <p:nvPr>
            <p:ph type="dt" sz="half" idx="10"/>
          </p:nvPr>
        </p:nvSpPr>
        <p:spPr/>
        <p:txBody>
          <a:bodyPr/>
          <a:lstStyle>
            <a:lvl1pPr>
              <a:defRPr>
                <a:solidFill>
                  <a:schemeClr val="accent6">
                    <a:lumMod val="75000"/>
                  </a:schemeClr>
                </a:solidFill>
              </a:defRPr>
            </a:lvl1pPr>
          </a:lstStyle>
          <a:p>
            <a:endParaRPr lang="da-DK" dirty="0"/>
          </a:p>
        </p:txBody>
      </p:sp>
      <p:sp>
        <p:nvSpPr>
          <p:cNvPr id="3" name="FLD_PresentationTitle"/>
          <p:cNvSpPr>
            <a:spLocks noGrp="1"/>
          </p:cNvSpPr>
          <p:nvPr>
            <p:ph type="ftr" sz="quarter" idx="11"/>
          </p:nvPr>
        </p:nvSpPr>
        <p:spPr/>
        <p:txBody>
          <a:bodyPr/>
          <a:lstStyle>
            <a:lvl1pPr>
              <a:defRPr>
                <a:solidFill>
                  <a:schemeClr val="accent6">
                    <a:lumMod val="75000"/>
                  </a:schemeClr>
                </a:solidFill>
              </a:defRPr>
            </a:lvl1pPr>
          </a:lstStyle>
          <a:p>
            <a:r>
              <a:rPr lang="da-DK" dirty="0"/>
              <a:t>Titel fra brugerprofil</a:t>
            </a:r>
          </a:p>
        </p:txBody>
      </p:sp>
    </p:spTree>
    <p:extLst>
      <p:ext uri="{BB962C8B-B14F-4D97-AF65-F5344CB8AC3E}">
        <p14:creationId xmlns:p14="http://schemas.microsoft.com/office/powerpoint/2010/main" val="198161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055445" y="548680"/>
            <a:ext cx="10449475" cy="828000"/>
          </a:xfrm>
        </p:spPr>
        <p:txBody>
          <a:bodyPr/>
          <a:lstStyle>
            <a:lvl1pPr>
              <a:defRPr>
                <a:solidFill>
                  <a:schemeClr val="accent6">
                    <a:lumMod val="75000"/>
                  </a:schemeClr>
                </a:solidFill>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055143" y="1989139"/>
            <a:ext cx="10449475" cy="3498850"/>
          </a:xfrm>
        </p:spPr>
        <p:txBody>
          <a:bodyPr/>
          <a:lstStyle>
            <a:lvl1pPr marL="268653" indent="-268653">
              <a:buClr>
                <a:srgbClr val="BBB487"/>
              </a:buClr>
              <a:defRPr/>
            </a:lvl1pPr>
            <a:lvl2pPr marL="626857" indent="-268653">
              <a:buClr>
                <a:srgbClr val="BBB487"/>
              </a:buClr>
              <a:defRPr/>
            </a:lvl2pPr>
            <a:lvl3pPr marL="931330" indent="-232832">
              <a:buClr>
                <a:srgbClr val="BBB487"/>
              </a:buClr>
              <a:defRPr/>
            </a:lvl3pPr>
            <a:lvl4pPr marL="1289533" indent="-214922">
              <a:buClr>
                <a:srgbClr val="BBB487"/>
              </a:buClr>
              <a:defRPr/>
            </a:lvl4pPr>
            <a:lvl5pPr marL="1647737" indent="-214922">
              <a:buClr>
                <a:srgbClr val="BBB487"/>
              </a:buClr>
              <a:defRPr/>
            </a:lvl5pPr>
            <a:lvl6pPr marL="1988030" indent="-179102">
              <a:buClr>
                <a:srgbClr val="BBB487"/>
              </a:buClr>
              <a:defRPr/>
            </a:lvl6pPr>
            <a:lvl7pPr marL="2346233" indent="-179102">
              <a:buClr>
                <a:srgbClr val="BBB487"/>
              </a:buClr>
              <a:defRPr/>
            </a:lvl7pPr>
            <a:lvl8pPr marL="2704437" indent="-179102">
              <a:buClr>
                <a:srgbClr val="BBB487"/>
              </a:buClr>
              <a:defRPr/>
            </a:lvl8pPr>
            <a:lvl9pPr marL="2704437" indent="-179102">
              <a:buClr>
                <a:srgbClr val="BBB487"/>
              </a:buClr>
              <a:defRPr sz="995"/>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2329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D1AC821-993B-40FD-8379-63E9A9FB7619}"/>
              </a:ext>
            </a:extLst>
          </p:cNvPr>
          <p:cNvSpPr/>
          <p:nvPr userDrawn="1"/>
        </p:nvSpPr>
        <p:spPr>
          <a:xfrm>
            <a:off x="0" y="0"/>
            <a:ext cx="12192000" cy="70294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790" dirty="0" err="1"/>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2" name="USR_Name"/>
          <p:cNvSpPr>
            <a:spLocks noGrp="1"/>
          </p:cNvSpPr>
          <p:nvPr>
            <p:ph type="dt" sz="half" idx="10"/>
          </p:nvPr>
        </p:nvSpPr>
        <p:spPr/>
        <p:txBody>
          <a:bodyPr/>
          <a:lstStyle>
            <a:lvl1pPr>
              <a:defRPr/>
            </a:lvl1pPr>
          </a:lstStyle>
          <a:p>
            <a:r>
              <a:rPr lang="da-DK" dirty="0"/>
              <a:t>Dato</a:t>
            </a:r>
          </a:p>
        </p:txBody>
      </p:sp>
      <p:sp>
        <p:nvSpPr>
          <p:cNvPr id="3" name="FLD_PresentationTitle"/>
          <p:cNvSpPr>
            <a:spLocks noGrp="1"/>
          </p:cNvSpPr>
          <p:nvPr>
            <p:ph type="ftr" sz="quarter" idx="11"/>
          </p:nvPr>
        </p:nvSpPr>
        <p:spPr/>
        <p:txBody>
          <a:bodyPr/>
          <a:lstStyle/>
          <a:p>
            <a:r>
              <a:rPr lang="da-DK"/>
              <a:t>Titel fra brugerprofil</a:t>
            </a:r>
            <a:endParaRPr lang="da-DK" dirty="0"/>
          </a:p>
        </p:txBody>
      </p:sp>
    </p:spTree>
    <p:extLst>
      <p:ext uri="{BB962C8B-B14F-4D97-AF65-F5344CB8AC3E}">
        <p14:creationId xmlns:p14="http://schemas.microsoft.com/office/powerpoint/2010/main" val="135426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5" y="0"/>
            <a:ext cx="12191423" cy="6858000"/>
          </a:xfrm>
          <a:prstGeom prst="rect">
            <a:avLst/>
          </a:prstGeom>
          <a:solidFill>
            <a:srgbClr val="93A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2" name="Titel 1"/>
          <p:cNvSpPr>
            <a:spLocks noGrp="1"/>
          </p:cNvSpPr>
          <p:nvPr>
            <p:ph type="title" hasCustomPrompt="1"/>
          </p:nvPr>
        </p:nvSpPr>
        <p:spPr>
          <a:xfrm>
            <a:off x="1366842" y="1016743"/>
            <a:ext cx="10137775" cy="1312131"/>
          </a:xfrm>
        </p:spPr>
        <p:txBody>
          <a:bodyPr/>
          <a:lstStyle>
            <a:lvl1pPr>
              <a:lnSpc>
                <a:spcPct val="85000"/>
              </a:lnSpc>
              <a:defRPr>
                <a:solidFill>
                  <a:schemeClr val="bg1"/>
                </a:solidFill>
              </a:defRPr>
            </a:lvl1pPr>
          </a:lstStyle>
          <a:p>
            <a:r>
              <a:rPr lang="da-DK" dirty="0"/>
              <a:t>Overskrift 28pt i max. to linjer </a:t>
            </a:r>
            <a:br>
              <a:rPr lang="da-DK" dirty="0"/>
            </a:br>
            <a:r>
              <a:rPr lang="da-DK" dirty="0"/>
              <a:t>teksten vokser opad</a:t>
            </a:r>
            <a:endParaRPr lang="da-DK"/>
          </a:p>
        </p:txBody>
      </p:sp>
      <p:sp>
        <p:nvSpPr>
          <p:cNvPr id="11" name="Pladsholder til tekst 2"/>
          <p:cNvSpPr>
            <a:spLocks noGrp="1"/>
          </p:cNvSpPr>
          <p:nvPr>
            <p:ph type="body" sz="quarter" idx="15" hasCustomPrompt="1"/>
          </p:nvPr>
        </p:nvSpPr>
        <p:spPr>
          <a:xfrm>
            <a:off x="1366837" y="2585610"/>
            <a:ext cx="4644000" cy="648000"/>
          </a:xfrm>
        </p:spPr>
        <p:txBody>
          <a:bodyPr/>
          <a:lstStyle>
            <a:lvl1pPr marL="0" indent="0">
              <a:lnSpc>
                <a:spcPct val="85000"/>
              </a:lnSpc>
              <a:buNone/>
              <a:defRPr sz="1590" baseline="0">
                <a:solidFill>
                  <a:schemeClr val="bg1"/>
                </a:solidFill>
              </a:defRPr>
            </a:lvl1pPr>
            <a:lvl2pPr>
              <a:defRPr sz="1790">
                <a:solidFill>
                  <a:schemeClr val="bg1"/>
                </a:solidFill>
              </a:defRPr>
            </a:lvl2pPr>
            <a:lvl3pPr marL="322383">
              <a:defRPr sz="1590">
                <a:solidFill>
                  <a:schemeClr val="bg1"/>
                </a:solidFill>
              </a:defRPr>
            </a:lvl3pPr>
            <a:lvl4pPr marL="537306">
              <a:defRPr lang="da-DK" sz="1395" kern="1200" dirty="0" smtClean="0">
                <a:solidFill>
                  <a:schemeClr val="bg1"/>
                </a:solidFill>
                <a:latin typeface="+mn-lt"/>
                <a:ea typeface="+mn-ea"/>
                <a:cs typeface="+mn-cs"/>
              </a:defRPr>
            </a:lvl4pPr>
            <a:lvl5pPr marL="716407" indent="-89550">
              <a:defRPr sz="1195">
                <a:solidFill>
                  <a:schemeClr val="bg1"/>
                </a:solidFill>
              </a:defRPr>
            </a:lvl5pPr>
          </a:lstStyle>
          <a:p>
            <a:pPr lvl="0"/>
            <a:r>
              <a:rPr lang="da-DK" dirty="0"/>
              <a:t>Tak tekst 16pt i to eller max 3 linjer</a:t>
            </a:r>
            <a:endParaRPr lang="da-DK"/>
          </a:p>
        </p:txBody>
      </p:sp>
      <p:sp>
        <p:nvSpPr>
          <p:cNvPr id="17" name="Pladsholder til tekst 3"/>
          <p:cNvSpPr>
            <a:spLocks noGrp="1"/>
          </p:cNvSpPr>
          <p:nvPr>
            <p:ph type="body" sz="quarter" idx="16" hasCustomPrompt="1"/>
          </p:nvPr>
        </p:nvSpPr>
        <p:spPr>
          <a:xfrm>
            <a:off x="1366837" y="3490922"/>
            <a:ext cx="4644000" cy="648000"/>
          </a:xfrm>
        </p:spPr>
        <p:txBody>
          <a:bodyPr/>
          <a:lstStyle>
            <a:lvl1pPr marL="0" indent="0">
              <a:lnSpc>
                <a:spcPct val="85000"/>
              </a:lnSpc>
              <a:buNone/>
              <a:defRPr sz="1590">
                <a:solidFill>
                  <a:schemeClr val="bg1"/>
                </a:solidFill>
              </a:defRPr>
            </a:lvl1pPr>
            <a:lvl2pPr>
              <a:defRPr sz="1790">
                <a:solidFill>
                  <a:schemeClr val="bg1"/>
                </a:solidFill>
              </a:defRPr>
            </a:lvl2pPr>
            <a:lvl3pPr marL="322383">
              <a:defRPr sz="1590">
                <a:solidFill>
                  <a:schemeClr val="bg1"/>
                </a:solidFill>
              </a:defRPr>
            </a:lvl3pPr>
            <a:lvl4pPr marL="537306">
              <a:defRPr lang="da-DK" sz="1395" kern="1200" dirty="0" smtClean="0">
                <a:solidFill>
                  <a:schemeClr val="bg1"/>
                </a:solidFill>
                <a:latin typeface="+mn-lt"/>
                <a:ea typeface="+mn-ea"/>
                <a:cs typeface="+mn-cs"/>
              </a:defRPr>
            </a:lvl4pPr>
            <a:lvl5pPr marL="716407" indent="-89550">
              <a:defRPr sz="1195">
                <a:solidFill>
                  <a:schemeClr val="bg1"/>
                </a:solidFill>
              </a:defRPr>
            </a:lvl5pPr>
          </a:lstStyle>
          <a:p>
            <a:pPr lvl="0"/>
            <a:r>
              <a:rPr lang="da-DK" dirty="0"/>
              <a:t>Tak tekst 16pt i to eller max 3 linjer</a:t>
            </a:r>
            <a:endParaRPr lang="da-DK"/>
          </a:p>
        </p:txBody>
      </p:sp>
      <p:sp>
        <p:nvSpPr>
          <p:cNvPr id="18" name="Pladsholder til tekst 4"/>
          <p:cNvSpPr>
            <a:spLocks noGrp="1"/>
          </p:cNvSpPr>
          <p:nvPr>
            <p:ph type="body" sz="quarter" idx="17" hasCustomPrompt="1"/>
          </p:nvPr>
        </p:nvSpPr>
        <p:spPr>
          <a:xfrm>
            <a:off x="6304551" y="2584800"/>
            <a:ext cx="4644000" cy="648000"/>
          </a:xfrm>
        </p:spPr>
        <p:txBody>
          <a:bodyPr/>
          <a:lstStyle>
            <a:lvl1pPr marL="0" indent="0">
              <a:lnSpc>
                <a:spcPct val="85000"/>
              </a:lnSpc>
              <a:buNone/>
              <a:defRPr sz="1590">
                <a:solidFill>
                  <a:schemeClr val="bg1"/>
                </a:solidFill>
              </a:defRPr>
            </a:lvl1pPr>
            <a:lvl2pPr>
              <a:defRPr sz="1790">
                <a:solidFill>
                  <a:schemeClr val="bg1"/>
                </a:solidFill>
              </a:defRPr>
            </a:lvl2pPr>
            <a:lvl3pPr marL="322383">
              <a:defRPr sz="1590">
                <a:solidFill>
                  <a:schemeClr val="bg1"/>
                </a:solidFill>
              </a:defRPr>
            </a:lvl3pPr>
            <a:lvl4pPr marL="537306">
              <a:defRPr lang="da-DK" sz="1395" kern="1200" dirty="0" smtClean="0">
                <a:solidFill>
                  <a:schemeClr val="bg1"/>
                </a:solidFill>
                <a:latin typeface="+mn-lt"/>
                <a:ea typeface="+mn-ea"/>
                <a:cs typeface="+mn-cs"/>
              </a:defRPr>
            </a:lvl4pPr>
            <a:lvl5pPr marL="716407" indent="-89550">
              <a:defRPr sz="1195">
                <a:solidFill>
                  <a:schemeClr val="bg1"/>
                </a:solidFill>
              </a:defRPr>
            </a:lvl5pPr>
          </a:lstStyle>
          <a:p>
            <a:pPr lvl="0"/>
            <a:r>
              <a:rPr lang="da-DK" dirty="0"/>
              <a:t>Tak tekst 16pt i to eller max 3 linjer</a:t>
            </a:r>
            <a:endParaRPr lang="da-DK"/>
          </a:p>
        </p:txBody>
      </p:sp>
      <p:sp>
        <p:nvSpPr>
          <p:cNvPr id="19" name="Pladsholder til tekst5"/>
          <p:cNvSpPr>
            <a:spLocks noGrp="1"/>
          </p:cNvSpPr>
          <p:nvPr>
            <p:ph type="body" sz="quarter" idx="18" hasCustomPrompt="1"/>
          </p:nvPr>
        </p:nvSpPr>
        <p:spPr>
          <a:xfrm>
            <a:off x="6304551" y="3492000"/>
            <a:ext cx="4644000" cy="648000"/>
          </a:xfrm>
        </p:spPr>
        <p:txBody>
          <a:bodyPr/>
          <a:lstStyle>
            <a:lvl1pPr marL="0" indent="0">
              <a:lnSpc>
                <a:spcPct val="85000"/>
              </a:lnSpc>
              <a:buNone/>
              <a:defRPr sz="1590">
                <a:solidFill>
                  <a:schemeClr val="bg1"/>
                </a:solidFill>
              </a:defRPr>
            </a:lvl1pPr>
            <a:lvl2pPr>
              <a:defRPr sz="1790">
                <a:solidFill>
                  <a:schemeClr val="bg1"/>
                </a:solidFill>
              </a:defRPr>
            </a:lvl2pPr>
            <a:lvl3pPr marL="322383">
              <a:defRPr sz="1590">
                <a:solidFill>
                  <a:schemeClr val="bg1"/>
                </a:solidFill>
              </a:defRPr>
            </a:lvl3pPr>
            <a:lvl4pPr marL="537306">
              <a:defRPr lang="da-DK" sz="1395" kern="1200" dirty="0" smtClean="0">
                <a:solidFill>
                  <a:schemeClr val="bg1"/>
                </a:solidFill>
                <a:latin typeface="+mn-lt"/>
                <a:ea typeface="+mn-ea"/>
                <a:cs typeface="+mn-cs"/>
              </a:defRPr>
            </a:lvl4pPr>
            <a:lvl5pPr marL="716407" indent="-89550">
              <a:defRPr sz="1195">
                <a:solidFill>
                  <a:schemeClr val="bg1"/>
                </a:solidFill>
              </a:defRPr>
            </a:lvl5pPr>
          </a:lstStyle>
          <a:p>
            <a:pPr lvl="0"/>
            <a:r>
              <a:rPr lang="da-DK" dirty="0"/>
              <a:t>Tak tekst 16pt i to eller max 3 linjer</a:t>
            </a:r>
            <a:endParaRPr lang="da-DK"/>
          </a:p>
        </p:txBody>
      </p:sp>
      <p:sp>
        <p:nvSpPr>
          <p:cNvPr id="4" name="USR_Name"/>
          <p:cNvSpPr>
            <a:spLocks noGrp="1"/>
          </p:cNvSpPr>
          <p:nvPr>
            <p:ph type="dt" sz="half" idx="10"/>
          </p:nvPr>
        </p:nvSpPr>
        <p:spPr/>
        <p:txBody>
          <a:bodyPr/>
          <a:lstStyle>
            <a:lvl1pPr>
              <a:defRPr>
                <a:solidFill>
                  <a:schemeClr val="bg1"/>
                </a:solidFill>
              </a:defRPr>
            </a:lvl1pPr>
          </a:lstStyle>
          <a:p>
            <a:endParaRPr lang="da-DK"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da-DK" dirty="0"/>
          </a:p>
        </p:txBody>
      </p:sp>
      <p:pic>
        <p:nvPicPr>
          <p:cNvPr id="1236715698" name="LogoKU_NEG"/>
          <p:cNvPicPr>
            <a:picLocks noChangeAspect="1"/>
          </p:cNvPicPr>
          <p:nvPr/>
        </p:nvPicPr>
        <p:blipFill>
          <a:blip r:embed="rId2"/>
          <a:stretch>
            <a:fillRect/>
          </a:stretch>
        </p:blipFill>
        <p:spPr>
          <a:xfrm>
            <a:off x="8017200" y="50400"/>
            <a:ext cx="619200" cy="619200"/>
          </a:xfrm>
          <a:prstGeom prst="rect">
            <a:avLst/>
          </a:prstGeom>
        </p:spPr>
      </p:pic>
      <p:sp>
        <p:nvSpPr>
          <p:cNvPr id="33" name="OFF_Virksomhed">
            <a:extLst>
              <a:ext uri="{FF2B5EF4-FFF2-40B4-BE49-F238E27FC236}">
                <a16:creationId xmlns:a16="http://schemas.microsoft.com/office/drawing/2014/main" id="{B841432E-D987-4D0B-A664-C05AC628E841}"/>
              </a:ext>
            </a:extLst>
          </p:cNvPr>
          <p:cNvSpPr txBox="1"/>
          <p:nvPr userDrawn="1"/>
        </p:nvSpPr>
        <p:spPr>
          <a:xfrm>
            <a:off x="1366843" y="207098"/>
            <a:ext cx="5148262" cy="215444"/>
          </a:xfrm>
          <a:prstGeom prst="rect">
            <a:avLst/>
          </a:prstGeom>
          <a:noFill/>
        </p:spPr>
        <p:txBody>
          <a:bodyPr wrap="square" lIns="0" tIns="0" rIns="0" bIns="0" rtlCol="0">
            <a:noAutofit/>
          </a:bodyPr>
          <a:lstStyle/>
          <a:p>
            <a:r>
              <a:rPr lang="da-DK" sz="1395" b="1" noProof="0" dirty="0">
                <a:solidFill>
                  <a:schemeClr val="accent6">
                    <a:lumMod val="50000"/>
                  </a:schemeClr>
                </a:solidFill>
              </a:rPr>
              <a:t>Region Hovedstaden</a:t>
            </a:r>
          </a:p>
        </p:txBody>
      </p:sp>
      <p:sp>
        <p:nvSpPr>
          <p:cNvPr id="34" name="USR_CenterFreeText" hidden="1">
            <a:extLst>
              <a:ext uri="{FF2B5EF4-FFF2-40B4-BE49-F238E27FC236}">
                <a16:creationId xmlns:a16="http://schemas.microsoft.com/office/drawing/2014/main" id="{745A2033-4405-4CD5-AA59-4B138ABA8DA1}"/>
              </a:ext>
            </a:extLst>
          </p:cNvPr>
          <p:cNvSpPr txBox="1">
            <a:spLocks/>
          </p:cNvSpPr>
          <p:nvPr userDrawn="1"/>
        </p:nvSpPr>
        <p:spPr>
          <a:xfrm>
            <a:off x="1366843" y="41761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da-DK" sz="1195" dirty="0">
              <a:solidFill>
                <a:srgbClr val="B3B3B3"/>
              </a:solidFill>
            </a:endParaRPr>
          </a:p>
        </p:txBody>
      </p:sp>
      <p:sp>
        <p:nvSpPr>
          <p:cNvPr id="35" name="CEN_Center">
            <a:extLst>
              <a:ext uri="{FF2B5EF4-FFF2-40B4-BE49-F238E27FC236}">
                <a16:creationId xmlns:a16="http://schemas.microsoft.com/office/drawing/2014/main" id="{AF157EAE-A44A-46CA-977F-2F92E3F88E60}"/>
              </a:ext>
            </a:extLst>
          </p:cNvPr>
          <p:cNvSpPr txBox="1">
            <a:spLocks/>
          </p:cNvSpPr>
          <p:nvPr userDrawn="1"/>
        </p:nvSpPr>
        <p:spPr>
          <a:xfrm>
            <a:off x="1366843" y="417588"/>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da-DK" sz="1395" dirty="0">
                <a:solidFill>
                  <a:schemeClr val="bg1"/>
                </a:solidFill>
              </a:rPr>
              <a:t>Center for Sundhed</a:t>
            </a:r>
          </a:p>
        </p:txBody>
      </p:sp>
      <p:pic>
        <p:nvPicPr>
          <p:cNvPr id="158128502" name="LogoGCMaster"/>
          <p:cNvPicPr>
            <a:picLocks noChangeAspect="1"/>
          </p:cNvPicPr>
          <p:nvPr/>
        </p:nvPicPr>
        <p:blipFill>
          <a:blip r:embed="rId2"/>
          <a:stretch>
            <a:fillRect/>
          </a:stretch>
        </p:blipFill>
        <p:spPr>
          <a:xfrm>
            <a:off x="5774405" y="6314400"/>
            <a:ext cx="421200" cy="421200"/>
          </a:xfrm>
          <a:prstGeom prst="rect">
            <a:avLst/>
          </a:prstGeom>
        </p:spPr>
      </p:pic>
      <p:sp>
        <p:nvSpPr>
          <p:cNvPr id="23" name="Rektangel 22">
            <a:extLst>
              <a:ext uri="{FF2B5EF4-FFF2-40B4-BE49-F238E27FC236}">
                <a16:creationId xmlns:a16="http://schemas.microsoft.com/office/drawing/2014/main" id="{460A1643-3152-40D7-9F0B-3DC4511BD08F}"/>
              </a:ext>
            </a:extLst>
          </p:cNvPr>
          <p:cNvSpPr/>
          <p:nvPr userDrawn="1"/>
        </p:nvSpPr>
        <p:spPr>
          <a:xfrm>
            <a:off x="-2396" y="2035578"/>
            <a:ext cx="461982" cy="4822422"/>
          </a:xfrm>
          <a:prstGeom prst="rect">
            <a:avLst/>
          </a:prstGeom>
          <a:solidFill>
            <a:srgbClr val="A9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
        <p:nvSpPr>
          <p:cNvPr id="27" name="Rektangel 26">
            <a:extLst>
              <a:ext uri="{FF2B5EF4-FFF2-40B4-BE49-F238E27FC236}">
                <a16:creationId xmlns:a16="http://schemas.microsoft.com/office/drawing/2014/main" id="{CB474A88-9D5A-4F9D-92FC-506F03F12B4F}"/>
              </a:ext>
            </a:extLst>
          </p:cNvPr>
          <p:cNvSpPr/>
          <p:nvPr userDrawn="1"/>
        </p:nvSpPr>
        <p:spPr>
          <a:xfrm>
            <a:off x="0" y="3"/>
            <a:ext cx="459581" cy="2038153"/>
          </a:xfrm>
          <a:prstGeom prst="rect">
            <a:avLst/>
          </a:prstGeom>
          <a:solidFill>
            <a:srgbClr val="E8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pic>
        <p:nvPicPr>
          <p:cNvPr id="28" name="LogoH">
            <a:extLst>
              <a:ext uri="{FF2B5EF4-FFF2-40B4-BE49-F238E27FC236}">
                <a16:creationId xmlns:a16="http://schemas.microsoft.com/office/drawing/2014/main" id="{D2B9D083-2A57-414F-821A-CD1F89420BF7}"/>
              </a:ext>
            </a:extLst>
          </p:cNvPr>
          <p:cNvPicPr>
            <a:picLocks noChangeAspect="1"/>
          </p:cNvPicPr>
          <p:nvPr userDrawn="1"/>
        </p:nvPicPr>
        <p:blipFill>
          <a:blip r:embed="rId3"/>
          <a:stretch>
            <a:fillRect/>
          </a:stretch>
        </p:blipFill>
        <p:spPr>
          <a:xfrm>
            <a:off x="0" y="1805296"/>
            <a:ext cx="687600" cy="687600"/>
          </a:xfrm>
          <a:prstGeom prst="rect">
            <a:avLst/>
          </a:prstGeom>
        </p:spPr>
      </p:pic>
      <p:pic>
        <p:nvPicPr>
          <p:cNvPr id="29" name="Region">
            <a:extLst>
              <a:ext uri="{FF2B5EF4-FFF2-40B4-BE49-F238E27FC236}">
                <a16:creationId xmlns:a16="http://schemas.microsoft.com/office/drawing/2014/main" id="{616C3B35-04CD-42FF-9EA2-B6D74385DD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37" y="1848878"/>
            <a:ext cx="116417" cy="594784"/>
          </a:xfrm>
          <a:prstGeom prst="rect">
            <a:avLst/>
          </a:prstGeom>
        </p:spPr>
      </p:pic>
      <p:sp>
        <p:nvSpPr>
          <p:cNvPr id="26" name="Rektangel 25">
            <a:extLst>
              <a:ext uri="{FF2B5EF4-FFF2-40B4-BE49-F238E27FC236}">
                <a16:creationId xmlns:a16="http://schemas.microsoft.com/office/drawing/2014/main" id="{0BD65C25-4B7A-4DB2-9C20-A2BAD49DDD22}"/>
              </a:ext>
            </a:extLst>
          </p:cNvPr>
          <p:cNvSpPr/>
          <p:nvPr userDrawn="1"/>
        </p:nvSpPr>
        <p:spPr>
          <a:xfrm>
            <a:off x="11730023" y="0"/>
            <a:ext cx="461982" cy="6858000"/>
          </a:xfrm>
          <a:prstGeom prst="rect">
            <a:avLst/>
          </a:prstGeom>
          <a:solidFill>
            <a:srgbClr val="CBD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0" dirty="0"/>
          </a:p>
        </p:txBody>
      </p:sp>
    </p:spTree>
    <p:extLst>
      <p:ext uri="{BB962C8B-B14F-4D97-AF65-F5344CB8AC3E}">
        <p14:creationId xmlns:p14="http://schemas.microsoft.com/office/powerpoint/2010/main" val="385902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3" y="539751"/>
            <a:ext cx="11109325" cy="650171"/>
          </a:xfrm>
          <a:prstGeom prst="rect">
            <a:avLst/>
          </a:prstGeom>
          <a:noFill/>
        </p:spPr>
        <p:txBody>
          <a:bodyPr wrap="square" lIns="0" tIns="0" rIns="0" bIns="0" rtlCol="0" anchor="b" anchorCtr="0">
            <a:noAutofit/>
          </a:bodyPr>
          <a:lstStyle/>
          <a:p>
            <a:r>
              <a:rPr lang="da-DK" sz="3185" b="0" noProof="1">
                <a:solidFill>
                  <a:schemeClr val="tx1"/>
                </a:solidFill>
                <a:latin typeface="Arial" panose="020B0604020202020204" pitchFamily="34" charset="0"/>
                <a:cs typeface="Arial" panose="020B0604020202020204" pitchFamily="34" charset="0"/>
              </a:rPr>
              <a:t>Brugerguide - Slet før anvendelse</a:t>
            </a:r>
            <a:endParaRPr lang="da-DK" sz="1790"/>
          </a:p>
        </p:txBody>
      </p:sp>
      <p:sp>
        <p:nvSpPr>
          <p:cNvPr id="2" name="Date Placeholder 1"/>
          <p:cNvSpPr>
            <a:spLocks noGrp="1"/>
          </p:cNvSpPr>
          <p:nvPr>
            <p:ph type="dt" sz="half" idx="10"/>
          </p:nvPr>
        </p:nvSpPr>
        <p:spPr>
          <a:xfrm>
            <a:off x="0" y="6912000"/>
            <a:ext cx="0" cy="0"/>
          </a:xfrm>
        </p:spPr>
        <p:txBody>
          <a:bodyPr/>
          <a:lstStyle>
            <a:lvl1pPr>
              <a:defRPr sz="100">
                <a:solidFill>
                  <a:schemeClr val="bg1"/>
                </a:solidFill>
              </a:defRPr>
            </a:lvl1pPr>
          </a:lstStyle>
          <a:p>
            <a:r>
              <a:rPr lang="da-DK"/>
              <a:t>Troels Danielsen</a:t>
            </a:r>
            <a:endParaRPr lang="da-DK" dirty="0"/>
          </a:p>
        </p:txBody>
      </p:sp>
      <p:sp>
        <p:nvSpPr>
          <p:cNvPr id="3" name="Footer Placeholder 2"/>
          <p:cNvSpPr>
            <a:spLocks noGrp="1"/>
          </p:cNvSpPr>
          <p:nvPr>
            <p:ph type="ftr" sz="quarter" idx="11"/>
          </p:nvPr>
        </p:nvSpPr>
        <p:spPr>
          <a:xfrm>
            <a:off x="0" y="6912000"/>
            <a:ext cx="0" cy="0"/>
          </a:xfrm>
        </p:spPr>
        <p:txBody>
          <a:bodyPr/>
          <a:lstStyle>
            <a:lvl1pPr>
              <a:defRPr sz="100">
                <a:solidFill>
                  <a:schemeClr val="bg1"/>
                </a:solidFill>
              </a:defRPr>
            </a:lvl1pPr>
          </a:lstStyle>
          <a:p>
            <a:r>
              <a:rPr lang="da-DK"/>
              <a:t>Titel fra brugerprofil</a:t>
            </a:r>
            <a:endParaRPr lang="da-DK" dirty="0"/>
          </a:p>
        </p:txBody>
      </p:sp>
      <p:sp>
        <p:nvSpPr>
          <p:cNvPr id="4" name="Slide Number Placeholder 3"/>
          <p:cNvSpPr>
            <a:spLocks noGrp="1"/>
          </p:cNvSpPr>
          <p:nvPr>
            <p:ph type="sldNum" sz="quarter" idx="12"/>
          </p:nvPr>
        </p:nvSpPr>
        <p:spPr>
          <a:xfrm>
            <a:off x="0" y="6912000"/>
            <a:ext cx="0" cy="0"/>
          </a:xfrm>
        </p:spPr>
        <p:txBody>
          <a:bodyPr/>
          <a:lstStyle>
            <a:lvl1pPr>
              <a:defRPr sz="100">
                <a:solidFill>
                  <a:schemeClr val="bg1"/>
                </a:solidFill>
              </a:defRPr>
            </a:lvl1pPr>
          </a:lstStyle>
          <a:p>
            <a:fld id="{0DAB5548-7253-48D6-B95B-F3D312A72220}" type="slidenum">
              <a:rPr lang="da-DK" smtClean="0"/>
              <a:pPr/>
              <a:t>‹nr.›</a:t>
            </a:fld>
            <a:endParaRPr lang="da-DK" dirty="0"/>
          </a:p>
        </p:txBody>
      </p:sp>
      <p:sp>
        <p:nvSpPr>
          <p:cNvPr id="16" name="Text Box 2">
            <a:extLst>
              <a:ext uri="{FF2B5EF4-FFF2-40B4-BE49-F238E27FC236}">
                <a16:creationId xmlns:a16="http://schemas.microsoft.com/office/drawing/2014/main" id="{9ED1F91D-CAD7-4803-B48E-26A1E9D1349D}"/>
              </a:ext>
            </a:extLst>
          </p:cNvPr>
          <p:cNvSpPr txBox="1">
            <a:spLocks noChangeArrowheads="1"/>
          </p:cNvSpPr>
          <p:nvPr userDrawn="1"/>
        </p:nvSpPr>
        <p:spPr bwMode="auto">
          <a:xfrm>
            <a:off x="558800" y="1479529"/>
            <a:ext cx="22803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252"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95"/>
              </a:spcAft>
              <a:defRPr/>
            </a:pPr>
            <a:r>
              <a:rPr lang="da-DK" sz="895" b="1" noProof="1">
                <a:latin typeface="Arial" panose="020B0604020202020204" pitchFamily="34" charset="0"/>
                <a:cs typeface="Arial" panose="020B0604020202020204" pitchFamily="34" charset="0"/>
              </a:rPr>
              <a:t>Brug</a:t>
            </a:r>
            <a:r>
              <a:rPr lang="da-DK" sz="895" b="1" baseline="0" noProof="1">
                <a:latin typeface="Arial" panose="020B0604020202020204" pitchFamily="34" charset="0"/>
                <a:cs typeface="Arial" panose="020B0604020202020204" pitchFamily="34" charset="0"/>
              </a:rPr>
              <a:t> tekst typografier</a:t>
            </a:r>
            <a:endParaRPr lang="da-DK" sz="895" b="1" noProof="1">
              <a:latin typeface="Arial" panose="020B0604020202020204" pitchFamily="34" charset="0"/>
              <a:cs typeface="Arial" panose="020B0604020202020204" pitchFamily="34" charset="0"/>
            </a:endParaRPr>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Brug</a:t>
            </a:r>
            <a:r>
              <a:rPr lang="da-DK" altLang="da-DK" sz="895" b="1" noProof="1">
                <a:solidFill>
                  <a:schemeClr val="tx1"/>
                </a:solidFill>
                <a:latin typeface="Arial" panose="020B0604020202020204" pitchFamily="34" charset="0"/>
                <a:cs typeface="Arial" panose="020B0604020202020204" pitchFamily="34" charset="0"/>
              </a:rPr>
              <a:t> TAB </a:t>
            </a:r>
            <a:r>
              <a:rPr lang="da-DK" altLang="da-DK" sz="895" b="0" noProof="1">
                <a:solidFill>
                  <a:schemeClr val="tx1"/>
                </a:solidFill>
                <a:latin typeface="Arial" panose="020B0604020202020204" pitchFamily="34" charset="0"/>
                <a:cs typeface="Arial" panose="020B0604020202020204" pitchFamily="34" charset="0"/>
              </a:rPr>
              <a:t>for at gå frem i tekst-niveauer. Klik </a:t>
            </a:r>
            <a:r>
              <a:rPr lang="da-DK" altLang="da-DK" sz="895" b="1" noProof="1">
                <a:solidFill>
                  <a:schemeClr val="tx1"/>
                </a:solidFill>
                <a:latin typeface="Arial" panose="020B0604020202020204" pitchFamily="34" charset="0"/>
                <a:cs typeface="Arial" panose="020B0604020202020204" pitchFamily="34" charset="0"/>
              </a:rPr>
              <a:t>ENTER</a:t>
            </a:r>
            <a:r>
              <a:rPr lang="da-DK" altLang="da-DK" sz="895" b="0" noProof="1">
                <a:solidFill>
                  <a:schemeClr val="tx1"/>
                </a:solidFill>
                <a:latin typeface="Arial" panose="020B0604020202020204" pitchFamily="34" charset="0"/>
                <a:cs typeface="Arial" panose="020B0604020202020204" pitchFamily="34" charset="0"/>
              </a:rPr>
              <a:t>, derefter </a:t>
            </a:r>
            <a:r>
              <a:rPr lang="da-DK" altLang="da-DK" sz="895" b="1" noProof="1">
                <a:solidFill>
                  <a:schemeClr val="tx1"/>
                </a:solidFill>
                <a:latin typeface="Arial" panose="020B0604020202020204" pitchFamily="34" charset="0"/>
                <a:cs typeface="Arial" panose="020B0604020202020204" pitchFamily="34" charset="0"/>
              </a:rPr>
              <a:t>TAB</a:t>
            </a:r>
            <a:r>
              <a:rPr lang="da-DK" altLang="da-DK" sz="895" b="0" noProof="1">
                <a:solidFill>
                  <a:schemeClr val="tx1"/>
                </a:solidFill>
                <a:latin typeface="Arial" panose="020B0604020202020204" pitchFamily="34" charset="0"/>
                <a:cs typeface="Arial" panose="020B0604020202020204" pitchFamily="34" charset="0"/>
              </a:rPr>
              <a:t> for at skifte fra et niveau til et næste</a:t>
            </a:r>
            <a:endParaRPr lang="da-DK" sz="1790"/>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For at gå tilbage i tekst-niveauer,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brug </a:t>
            </a:r>
            <a:r>
              <a:rPr lang="da-DK" altLang="da-DK" sz="895" b="1" noProof="1">
                <a:solidFill>
                  <a:schemeClr val="tx1"/>
                </a:solidFill>
                <a:latin typeface="Arial" panose="020B0604020202020204" pitchFamily="34" charset="0"/>
                <a:cs typeface="Arial" panose="020B0604020202020204" pitchFamily="34" charset="0"/>
              </a:rPr>
              <a:t>SHIFT+TAB</a:t>
            </a:r>
            <a:endParaRPr lang="da-DK" altLang="da-DK" sz="895" b="0"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Alternativt kan </a:t>
            </a:r>
            <a:br>
              <a:rPr lang="da-DK" altLang="da-DK" sz="895" b="0" noProof="1">
                <a:solidFill>
                  <a:schemeClr val="tx1"/>
                </a:solidFill>
                <a:latin typeface="Arial" panose="020B0604020202020204" pitchFamily="34" charset="0"/>
                <a:cs typeface="Arial" panose="020B0604020202020204" pitchFamily="34" charset="0"/>
              </a:rPr>
            </a:br>
            <a:r>
              <a:rPr lang="da-DK" altLang="da-DK" sz="895" b="1" noProof="1">
                <a:solidFill>
                  <a:schemeClr val="tx1"/>
                </a:solidFill>
                <a:latin typeface="Arial" panose="020B0604020202020204" pitchFamily="34" charset="0"/>
                <a:cs typeface="Arial" panose="020B0604020202020204" pitchFamily="34" charset="0"/>
              </a:rPr>
              <a:t>Forøg</a:t>
            </a:r>
            <a:r>
              <a:rPr lang="da-DK" altLang="da-DK" sz="895" b="0" noProof="1">
                <a:solidFill>
                  <a:schemeClr val="tx1"/>
                </a:solidFill>
                <a:latin typeface="Arial" panose="020B0604020202020204" pitchFamily="34" charset="0"/>
                <a:cs typeface="Arial" panose="020B0604020202020204" pitchFamily="34" charset="0"/>
              </a:rPr>
              <a:t> og </a:t>
            </a:r>
            <a:r>
              <a:rPr lang="da-DK" altLang="da-DK" sz="895" b="1" noProof="1">
                <a:solidFill>
                  <a:schemeClr val="tx1"/>
                </a:solidFill>
                <a:latin typeface="Arial" panose="020B0604020202020204" pitchFamily="34" charset="0"/>
                <a:cs typeface="Arial" panose="020B0604020202020204" pitchFamily="34" charset="0"/>
              </a:rPr>
              <a:t>Formindsk</a:t>
            </a:r>
            <a:r>
              <a:rPr lang="da-DK" altLang="da-DK" sz="895" b="0" noProof="1">
                <a:solidFill>
                  <a:schemeClr val="tx1"/>
                </a:solidFill>
                <a:latin typeface="Arial" panose="020B0604020202020204" pitchFamily="34" charset="0"/>
                <a:cs typeface="Arial" panose="020B0604020202020204" pitchFamily="34" charset="0"/>
              </a:rPr>
              <a:t> listeniveau bruges</a:t>
            </a:r>
            <a:endParaRPr lang="da-DK" sz="1790"/>
          </a:p>
          <a:p>
            <a:pPr eaLnBrk="1" hangingPunct="1">
              <a:spcBef>
                <a:spcPts val="1195"/>
              </a:spcBef>
              <a:spcAft>
                <a:spcPts val="595"/>
              </a:spcAft>
              <a:defRPr/>
            </a:pPr>
            <a:r>
              <a:rPr lang="da-DK" sz="895" b="1" noProof="1">
                <a:solidFill>
                  <a:schemeClr val="tx1"/>
                </a:solidFill>
                <a:latin typeface="Arial" panose="020B0604020202020204" pitchFamily="34" charset="0"/>
                <a:cs typeface="Arial" panose="020B0604020202020204" pitchFamily="34" charset="0"/>
              </a:rPr>
              <a:t>Ændre slide layouts</a:t>
            </a:r>
            <a:endParaRPr lang="da-DK" altLang="da-DK" sz="895" b="0"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på pilen</a:t>
            </a:r>
            <a:r>
              <a:rPr lang="da-DK" altLang="da-DK" sz="895" b="0" baseline="0" noProof="1">
                <a:solidFill>
                  <a:schemeClr val="tx1"/>
                </a:solidFill>
                <a:latin typeface="Arial" panose="020B0604020202020204" pitchFamily="34" charset="0"/>
                <a:cs typeface="Arial" panose="020B0604020202020204" pitchFamily="34" charset="0"/>
              </a:rPr>
              <a:t> ved siden af </a:t>
            </a:r>
            <a:r>
              <a:rPr lang="da-DK" altLang="da-DK" sz="895" b="1" baseline="0" noProof="1">
                <a:solidFill>
                  <a:schemeClr val="tx1"/>
                </a:solidFill>
                <a:latin typeface="Arial" panose="020B0604020202020204" pitchFamily="34" charset="0"/>
                <a:cs typeface="Arial" panose="020B0604020202020204" pitchFamily="34" charset="0"/>
              </a:rPr>
              <a:t>Layout</a:t>
            </a:r>
            <a:r>
              <a:rPr lang="da-DK" altLang="da-DK" sz="895" b="0" baseline="0" noProof="1">
                <a:solidFill>
                  <a:schemeClr val="tx1"/>
                </a:solidFill>
                <a:latin typeface="Arial" panose="020B0604020202020204" pitchFamily="34" charset="0"/>
                <a:cs typeface="Arial" panose="020B0604020202020204" pitchFamily="34" charset="0"/>
              </a:rPr>
              <a:t> </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mulige slides layout</a:t>
            </a:r>
            <a:endParaRPr lang="da-DK" altLang="da-DK" sz="895" b="0"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2. </a:t>
            </a:r>
            <a:r>
              <a:rPr lang="da-DK" altLang="da-DK" sz="895" b="0" noProof="1">
                <a:solidFill>
                  <a:schemeClr val="tx1"/>
                </a:solidFill>
                <a:latin typeface="Arial" panose="020B0604020202020204" pitchFamily="34" charset="0"/>
                <a:cs typeface="Arial" panose="020B0604020202020204" pitchFamily="34" charset="0"/>
              </a:rPr>
              <a:t>Vælg </a:t>
            </a:r>
            <a:r>
              <a:rPr lang="da-DK" altLang="da-DK" sz="895" b="1" noProof="1">
                <a:solidFill>
                  <a:schemeClr val="tx1"/>
                </a:solidFill>
                <a:latin typeface="Arial" panose="020B0604020202020204" pitchFamily="34" charset="0"/>
                <a:cs typeface="Arial" panose="020B0604020202020204" pitchFamily="34" charset="0"/>
              </a:rPr>
              <a:t>Layout</a:t>
            </a:r>
            <a:r>
              <a:rPr lang="da-DK" altLang="da-DK" sz="895" b="0" noProof="1">
                <a:solidFill>
                  <a:schemeClr val="tx1"/>
                </a:solidFill>
                <a:latin typeface="Arial" panose="020B0604020202020204" pitchFamily="34" charset="0"/>
                <a:cs typeface="Arial" panose="020B0604020202020204" pitchFamily="34" charset="0"/>
              </a:rPr>
              <a:t> for at ændre dit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nuværende layout til et alternativt</a:t>
            </a:r>
            <a:endParaRPr lang="da-DK" sz="1790"/>
          </a:p>
          <a:p>
            <a:pPr fontAlgn="auto">
              <a:spcBef>
                <a:spcPts val="1195"/>
              </a:spcBef>
              <a:spcAft>
                <a:spcPts val="595"/>
              </a:spcAft>
              <a:buFont typeface="+mj-lt"/>
              <a:buNone/>
              <a:defRPr/>
            </a:pPr>
            <a:r>
              <a:rPr lang="da-DK" sz="895" b="1" noProof="1">
                <a:solidFill>
                  <a:schemeClr val="tx1"/>
                </a:solidFill>
                <a:latin typeface="Arial" panose="020B0604020202020204" pitchFamily="34" charset="0"/>
                <a:cs typeface="Arial" panose="020B0604020202020204" pitchFamily="34" charset="0"/>
              </a:rPr>
              <a:t>Nulstil slide</a:t>
            </a:r>
            <a:endParaRPr lang="da-DK" sz="1790"/>
          </a:p>
          <a:p>
            <a:pPr marL="0" marR="0" indent="0" algn="l" defTabSz="909837" rtl="0" eaLnBrk="1" fontAlgn="auto" latinLnBrk="0" hangingPunct="1">
              <a:lnSpc>
                <a:spcPct val="100000"/>
              </a:lnSpc>
              <a:spcBef>
                <a:spcPts val="0"/>
              </a:spcBef>
              <a:spcAft>
                <a:spcPts val="595"/>
              </a:spcAft>
              <a:buClrTx/>
              <a:buSzTx/>
              <a:buFont typeface="+mj-lt"/>
              <a:buNone/>
              <a:tabLs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på fanen </a:t>
            </a:r>
            <a:r>
              <a:rPr lang="da-DK" altLang="da-DK" sz="895" b="1" noProof="1">
                <a:solidFill>
                  <a:schemeClr val="tx1"/>
                </a:solidFill>
                <a:latin typeface="Arial" panose="020B0604020202020204" pitchFamily="34" charset="0"/>
                <a:cs typeface="Arial" panose="020B0604020202020204" pitchFamily="34" charset="0"/>
              </a:rPr>
              <a:t>Hjem</a:t>
            </a:r>
            <a:endParaRPr lang="da-DK" sz="1790"/>
          </a:p>
          <a:p>
            <a:pPr marL="0" marR="0" indent="0" algn="l" defTabSz="909837" rtl="0" eaLnBrk="1" fontAlgn="auto" latinLnBrk="0" hangingPunct="1">
              <a:lnSpc>
                <a:spcPct val="100000"/>
              </a:lnSpc>
              <a:spcBef>
                <a:spcPts val="0"/>
              </a:spcBef>
              <a:spcAft>
                <a:spcPts val="595"/>
              </a:spcAft>
              <a:buClrTx/>
              <a:buSzTx/>
              <a:buFont typeface="+mj-lt"/>
              <a:buNone/>
              <a:tabLst/>
              <a:defRPr/>
            </a:pPr>
            <a:r>
              <a:rPr lang="da-DK" altLang="da-DK" sz="895" b="1" noProof="1">
                <a:solidFill>
                  <a:schemeClr val="tx1"/>
                </a:solidFill>
                <a:latin typeface="Arial" panose="020B0604020202020204" pitchFamily="34" charset="0"/>
                <a:cs typeface="Arial" panose="020B0604020202020204" pitchFamily="34" charset="0"/>
              </a:rPr>
              <a:t>2. </a:t>
            </a:r>
            <a:r>
              <a:rPr lang="da-DK" altLang="da-DK" sz="895" b="0" noProof="1">
                <a:solidFill>
                  <a:schemeClr val="tx1"/>
                </a:solidFill>
                <a:latin typeface="Arial" panose="020B0604020202020204" pitchFamily="34" charset="0"/>
                <a:cs typeface="Arial" panose="020B0604020202020204" pitchFamily="34" charset="0"/>
              </a:rPr>
              <a:t>Vælg </a:t>
            </a:r>
            <a:r>
              <a:rPr lang="da-DK" altLang="da-DK" sz="895" b="1" noProof="1">
                <a:solidFill>
                  <a:schemeClr val="tx1"/>
                </a:solidFill>
                <a:latin typeface="Arial" panose="020B0604020202020204" pitchFamily="34" charset="0"/>
                <a:cs typeface="Arial" panose="020B0604020202020204" pitchFamily="34" charset="0"/>
              </a:rPr>
              <a:t>Nulstil</a:t>
            </a:r>
            <a:r>
              <a:rPr lang="da-DK" altLang="da-DK" sz="895"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895"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endParaRPr lang="da-DK" altLang="da-DK" sz="895" b="0" noProof="1">
              <a:solidFill>
                <a:schemeClr val="tx1"/>
              </a:solidFill>
              <a:latin typeface="Arial" panose="020B0604020202020204" pitchFamily="34" charset="0"/>
              <a:cs typeface="Arial" panose="020B0604020202020204" pitchFamily="34" charset="0"/>
            </a:endParaRPr>
          </a:p>
        </p:txBody>
      </p:sp>
      <p:pic>
        <p:nvPicPr>
          <p:cNvPr id="18" name="1 Forøg formindsk">
            <a:extLst>
              <a:ext uri="{FF2B5EF4-FFF2-40B4-BE49-F238E27FC236}">
                <a16:creationId xmlns:a16="http://schemas.microsoft.com/office/drawing/2014/main" id="{C1320887-C283-44C4-A258-0F4F30AB9BB8}"/>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20" name="3 Layout">
            <a:extLst>
              <a:ext uri="{FF2B5EF4-FFF2-40B4-BE49-F238E27FC236}">
                <a16:creationId xmlns:a16="http://schemas.microsoft.com/office/drawing/2014/main" id="{65C4A96F-1A4B-422A-A364-36A11A350F15}"/>
              </a:ext>
            </a:extLst>
          </p:cNvPr>
          <p:cNvPicPr>
            <a:picLocks noChangeAspect="1"/>
          </p:cNvPicPr>
          <p:nvPr userDrawn="1"/>
        </p:nvPicPr>
        <p:blipFill rotWithShape="1">
          <a:blip r:embed="rId3"/>
          <a:srcRect l="36944" r="2272" b="69429"/>
          <a:stretch/>
        </p:blipFill>
        <p:spPr>
          <a:xfrm>
            <a:off x="2748981" y="3277011"/>
            <a:ext cx="593368" cy="192211"/>
          </a:xfrm>
          <a:prstGeom prst="rect">
            <a:avLst/>
          </a:prstGeom>
        </p:spPr>
      </p:pic>
      <p:pic>
        <p:nvPicPr>
          <p:cNvPr id="21" name="4 Nulstil">
            <a:extLst>
              <a:ext uri="{FF2B5EF4-FFF2-40B4-BE49-F238E27FC236}">
                <a16:creationId xmlns:a16="http://schemas.microsoft.com/office/drawing/2014/main" id="{B4442F1F-206C-4948-A2CE-402C8A7844FA}"/>
              </a:ext>
            </a:extLst>
          </p:cNvPr>
          <p:cNvPicPr>
            <a:picLocks noChangeAspect="1"/>
          </p:cNvPicPr>
          <p:nvPr userDrawn="1"/>
        </p:nvPicPr>
        <p:blipFill>
          <a:blip r:embed="rId4"/>
          <a:stretch>
            <a:fillRect/>
          </a:stretch>
        </p:blipFill>
        <p:spPr>
          <a:xfrm>
            <a:off x="2748986" y="4655118"/>
            <a:ext cx="547241" cy="197798"/>
          </a:xfrm>
          <a:prstGeom prst="rect">
            <a:avLst/>
          </a:prstGeom>
        </p:spPr>
      </p:pic>
      <p:sp>
        <p:nvSpPr>
          <p:cNvPr id="22" name="Text Box 3">
            <a:extLst>
              <a:ext uri="{FF2B5EF4-FFF2-40B4-BE49-F238E27FC236}">
                <a16:creationId xmlns:a16="http://schemas.microsoft.com/office/drawing/2014/main" id="{AC472DCD-3E25-4024-9053-0797118E2199}"/>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252"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95"/>
              </a:spcAft>
              <a:defRPr/>
            </a:pPr>
            <a:r>
              <a:rPr lang="da-DK" sz="895" b="1" noProof="1">
                <a:solidFill>
                  <a:schemeClr val="tx1"/>
                </a:solidFill>
                <a:latin typeface="Arial" panose="020B0604020202020204" pitchFamily="34" charset="0"/>
                <a:cs typeface="Arial" panose="020B0604020202020204" pitchFamily="34" charset="0"/>
              </a:rPr>
              <a:t>Indsæt billede</a:t>
            </a:r>
            <a:endParaRPr lang="da-DK" sz="1790"/>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 TIP: Hold Shift nede og klik på pladsholderen</a:t>
            </a:r>
            <a:endParaRPr lang="da-DK" altLang="da-DK" sz="895" noProof="1">
              <a:solidFill>
                <a:schemeClr val="tx1"/>
              </a:solidFill>
              <a:latin typeface="Arial" panose="020B0604020202020204" pitchFamily="34" charset="0"/>
              <a:cs typeface="Arial" panose="020B0604020202020204" pitchFamily="34" charset="0"/>
            </a:endParaRPr>
          </a:p>
          <a:p>
            <a:pPr eaLnBrk="1" hangingPunct="1">
              <a:spcBef>
                <a:spcPts val="1195"/>
              </a:spcBef>
              <a:spcAft>
                <a:spcPts val="595"/>
              </a:spcAft>
              <a:defRPr/>
            </a:pPr>
            <a:r>
              <a:rPr lang="da-DK" sz="895" b="1" noProof="1">
                <a:solidFill>
                  <a:schemeClr val="tx1"/>
                </a:solidFill>
                <a:latin typeface="Arial" panose="020B0604020202020204" pitchFamily="34" charset="0"/>
                <a:cs typeface="Arial" panose="020B0604020202020204" pitchFamily="34" charset="0"/>
              </a:rPr>
              <a:t>A. Indsæt firma billede</a:t>
            </a:r>
            <a:endParaRPr lang="da-DK" altLang="da-DK" sz="895" b="0" noProof="1">
              <a:solidFill>
                <a:schemeClr val="tx1"/>
              </a:solidFill>
              <a:latin typeface="Arial" panose="020B0604020202020204" pitchFamily="34" charset="0"/>
              <a:cs typeface="Arial" panose="020B0604020202020204" pitchFamily="34" charset="0"/>
            </a:endParaRPr>
          </a:p>
          <a:p>
            <a:pPr marL="0" marR="0" lvl="0" indent="0" algn="l" defTabSz="909837" rtl="0" eaLnBrk="1" fontAlgn="auto" latinLnBrk="0" hangingPunct="1">
              <a:lnSpc>
                <a:spcPct val="100000"/>
              </a:lnSpc>
              <a:spcBef>
                <a:spcPts val="0"/>
              </a:spcBef>
              <a:spcAft>
                <a:spcPts val="595"/>
              </a:spcAft>
              <a:buClrTx/>
              <a:buSzTx/>
              <a:buFontTx/>
              <a:buNone/>
              <a:tabLst/>
              <a:defRPr/>
            </a:pPr>
            <a:r>
              <a:rPr lang="da-DK" altLang="da-DK" sz="895" b="0" noProof="1">
                <a:solidFill>
                  <a:schemeClr val="tx1"/>
                </a:solidFill>
                <a:latin typeface="Arial" panose="020B0604020202020204" pitchFamily="34" charset="0"/>
                <a:cs typeface="Arial" panose="020B0604020202020204" pitchFamily="34" charset="0"/>
              </a:rPr>
              <a:t>1. Klik på den blå </a:t>
            </a:r>
            <a:r>
              <a:rPr lang="da-DK" altLang="da-DK" sz="895" b="1" baseline="0" noProof="1">
                <a:solidFill>
                  <a:schemeClr val="tx1"/>
                </a:solidFill>
                <a:latin typeface="Arial" panose="020B0604020202020204" pitchFamily="34" charset="0"/>
                <a:cs typeface="Arial" panose="020B0604020202020204" pitchFamily="34" charset="0"/>
              </a:rPr>
              <a:t>Templafy</a:t>
            </a:r>
            <a:r>
              <a:rPr lang="da-DK" altLang="da-DK" sz="895" b="0" baseline="0" noProof="1">
                <a:solidFill>
                  <a:schemeClr val="tx1"/>
                </a:solidFill>
                <a:latin typeface="Arial" panose="020B0604020202020204" pitchFamily="34" charset="0"/>
                <a:cs typeface="Arial" panose="020B0604020202020204" pitchFamily="34" charset="0"/>
              </a:rPr>
              <a:t>-knap</a:t>
            </a:r>
            <a:endParaRPr lang="da-DK" sz="1790"/>
          </a:p>
          <a:p>
            <a:pPr marL="0" marR="0" lvl="0" indent="0" algn="l" defTabSz="909837" rtl="0" eaLnBrk="1" fontAlgn="auto" latinLnBrk="0" hangingPunct="1">
              <a:lnSpc>
                <a:spcPct val="100000"/>
              </a:lnSpc>
              <a:spcBef>
                <a:spcPts val="0"/>
              </a:spcBef>
              <a:spcAft>
                <a:spcPts val="595"/>
              </a:spcAft>
              <a:buClrTx/>
              <a:buSzTx/>
              <a:buFontTx/>
              <a:buNone/>
              <a:tabLst/>
              <a:defRPr/>
            </a:pPr>
            <a:r>
              <a:rPr lang="da-DK" altLang="da-DK" sz="895" b="0" baseline="0" noProof="1">
                <a:solidFill>
                  <a:schemeClr val="tx1"/>
                </a:solidFill>
                <a:latin typeface="Arial" panose="020B0604020202020204" pitchFamily="34" charset="0"/>
                <a:cs typeface="Arial" panose="020B0604020202020204" pitchFamily="34" charset="0"/>
              </a:rPr>
              <a:t>2. I drop ned menuen, vælg </a:t>
            </a:r>
            <a:r>
              <a:rPr lang="da-DK" altLang="da-DK" sz="895" b="1" baseline="0" noProof="1">
                <a:solidFill>
                  <a:schemeClr val="tx1"/>
                </a:solidFill>
                <a:latin typeface="Arial" panose="020B0604020202020204" pitchFamily="34" charset="0"/>
                <a:cs typeface="Arial" panose="020B0604020202020204" pitchFamily="34" charset="0"/>
              </a:rPr>
              <a:t>Images</a:t>
            </a:r>
            <a:r>
              <a:rPr lang="da-DK" altLang="da-DK" sz="895" b="0" baseline="0" noProof="1">
                <a:solidFill>
                  <a:schemeClr val="tx1"/>
                </a:solidFill>
                <a:latin typeface="Arial" panose="020B0604020202020204" pitchFamily="34" charset="0"/>
                <a:cs typeface="Arial" panose="020B0604020202020204" pitchFamily="34" charset="0"/>
              </a:rPr>
              <a:t>, </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eller klik på </a:t>
            </a:r>
            <a:r>
              <a:rPr lang="da-DK" altLang="da-DK" sz="895" b="1" baseline="0" noProof="1">
                <a:solidFill>
                  <a:schemeClr val="tx1"/>
                </a:solidFill>
                <a:latin typeface="Arial" panose="020B0604020202020204" pitchFamily="34" charset="0"/>
                <a:cs typeface="Arial" panose="020B0604020202020204" pitchFamily="34" charset="0"/>
              </a:rPr>
              <a:t>Images</a:t>
            </a:r>
            <a:r>
              <a:rPr lang="da-DK" altLang="da-DK" sz="895" b="0" i="0" baseline="0" noProof="1">
                <a:solidFill>
                  <a:schemeClr val="tx1"/>
                </a:solidFill>
                <a:latin typeface="Arial" panose="020B0604020202020204" pitchFamily="34" charset="0"/>
                <a:cs typeface="Arial" panose="020B0604020202020204" pitchFamily="34" charset="0"/>
              </a:rPr>
              <a:t>-knappen</a:t>
            </a:r>
            <a:r>
              <a:rPr lang="da-DK" altLang="da-DK" sz="895"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895" noProof="1">
              <a:solidFill>
                <a:schemeClr val="tx1"/>
              </a:solidFill>
              <a:latin typeface="Arial" panose="020B0604020202020204" pitchFamily="34" charset="0"/>
              <a:cs typeface="Arial" panose="020B0604020202020204" pitchFamily="34" charset="0"/>
            </a:endParaRPr>
          </a:p>
          <a:p>
            <a:pPr eaLnBrk="1" hangingPunct="1">
              <a:spcBef>
                <a:spcPts val="1195"/>
              </a:spcBef>
              <a:spcAft>
                <a:spcPts val="595"/>
              </a:spcAft>
              <a:defRPr/>
            </a:pPr>
            <a:r>
              <a:rPr lang="da-DK" altLang="da-DK" sz="895" b="1" baseline="0" noProof="1">
                <a:solidFill>
                  <a:schemeClr val="tx1"/>
                </a:solidFill>
                <a:latin typeface="Arial" panose="020B0604020202020204" pitchFamily="34" charset="0"/>
                <a:cs typeface="Arial" panose="020B0604020202020204" pitchFamily="34" charset="0"/>
              </a:rPr>
              <a:t>B. Browse efter andre billeder</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a:t>
            </a:r>
            <a:r>
              <a:rPr lang="da-DK" altLang="da-DK" sz="895" b="0" baseline="0" noProof="1">
                <a:solidFill>
                  <a:schemeClr val="tx1"/>
                </a:solidFill>
                <a:latin typeface="Arial" panose="020B0604020202020204" pitchFamily="34" charset="0"/>
                <a:cs typeface="Arial" panose="020B0604020202020204" pitchFamily="34" charset="0"/>
              </a:rPr>
              <a:t> på </a:t>
            </a:r>
            <a:r>
              <a:rPr lang="da-DK" altLang="da-DK" sz="895" b="1" baseline="0" noProof="1">
                <a:solidFill>
                  <a:schemeClr val="tx1"/>
                </a:solidFill>
                <a:latin typeface="Arial" panose="020B0604020202020204" pitchFamily="34" charset="0"/>
                <a:cs typeface="Arial" panose="020B0604020202020204" pitchFamily="34" charset="0"/>
              </a:rPr>
              <a:t>Image Tools-</a:t>
            </a:r>
            <a:r>
              <a:rPr lang="da-DK" altLang="da-DK" sz="895" b="0" baseline="0" noProof="1">
                <a:solidFill>
                  <a:schemeClr val="tx1"/>
                </a:solidFill>
                <a:latin typeface="Arial" panose="020B0604020202020204" pitchFamily="34" charset="0"/>
                <a:cs typeface="Arial" panose="020B0604020202020204" pitchFamily="34" charset="0"/>
              </a:rPr>
              <a:t>knappen</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som findes under firma fanen</a:t>
            </a:r>
            <a:endParaRPr lang="da-DK" sz="1790"/>
          </a:p>
          <a:p>
            <a:pPr eaLnBrk="1" hangingPunct="1">
              <a:spcAft>
                <a:spcPts val="595"/>
              </a:spcAft>
              <a:defRPr/>
            </a:pPr>
            <a:r>
              <a:rPr lang="da-DK" altLang="da-DK" sz="895" b="1" baseline="0" noProof="1">
                <a:solidFill>
                  <a:schemeClr val="tx1"/>
                </a:solidFill>
                <a:latin typeface="Arial" panose="020B0604020202020204" pitchFamily="34" charset="0"/>
                <a:cs typeface="Arial" panose="020B0604020202020204" pitchFamily="34" charset="0"/>
              </a:rPr>
              <a:t>2. </a:t>
            </a:r>
            <a:r>
              <a:rPr lang="da-DK" altLang="da-DK" sz="895" b="0" baseline="0" noProof="1">
                <a:solidFill>
                  <a:schemeClr val="tx1"/>
                </a:solidFill>
                <a:latin typeface="Arial" panose="020B0604020202020204" pitchFamily="34" charset="0"/>
                <a:cs typeface="Arial" panose="020B0604020202020204" pitchFamily="34" charset="0"/>
              </a:rPr>
              <a:t>Klik på </a:t>
            </a:r>
            <a:r>
              <a:rPr lang="da-DK" altLang="da-DK" sz="895" b="1" baseline="0" noProof="1">
                <a:solidFill>
                  <a:schemeClr val="tx1"/>
                </a:solidFill>
                <a:latin typeface="Arial" panose="020B0604020202020204" pitchFamily="34" charset="0"/>
                <a:cs typeface="Arial" panose="020B0604020202020204" pitchFamily="34" charset="0"/>
              </a:rPr>
              <a:t>Indsæt</a:t>
            </a:r>
            <a:r>
              <a:rPr lang="da-DK" altLang="da-DK" sz="895" b="0" baseline="0" noProof="1">
                <a:solidFill>
                  <a:schemeClr val="tx1"/>
                </a:solidFill>
                <a:latin typeface="Arial" panose="020B0604020202020204" pitchFamily="34" charset="0"/>
                <a:cs typeface="Arial" panose="020B0604020202020204" pitchFamily="34" charset="0"/>
              </a:rPr>
              <a:t> for at browse </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efter et billede</a:t>
            </a:r>
            <a:endParaRPr lang="da-DK" altLang="da-DK" sz="895" noProof="1">
              <a:solidFill>
                <a:schemeClr val="tx1"/>
              </a:solidFill>
              <a:latin typeface="Arial" panose="020B0604020202020204" pitchFamily="34" charset="0"/>
              <a:cs typeface="Arial" panose="020B0604020202020204" pitchFamily="34" charset="0"/>
            </a:endParaRPr>
          </a:p>
          <a:p>
            <a:pPr eaLnBrk="1" hangingPunct="1">
              <a:spcBef>
                <a:spcPts val="1195"/>
              </a:spcBef>
              <a:spcAft>
                <a:spcPts val="595"/>
              </a:spcAft>
              <a:defRPr/>
            </a:pPr>
            <a:r>
              <a:rPr lang="da-DK" sz="895" b="1" dirty="0">
                <a:solidFill>
                  <a:srgbClr val="000000"/>
                </a:solidFill>
                <a:latin typeface="Arial" panose="020B0604020202020204" pitchFamily="34" charset="0"/>
                <a:ea typeface="Times New Roman" panose="02020603050405020304" pitchFamily="18" charset="0"/>
              </a:rPr>
              <a:t>C. Indsæt et kopieret billede</a:t>
            </a:r>
            <a:endParaRPr lang="da-DK" altLang="da-DK" sz="895" noProof="1">
              <a:solidFill>
                <a:schemeClr val="tx1"/>
              </a:solidFill>
              <a:latin typeface="Arial" panose="020B0604020202020204" pitchFamily="34" charset="0"/>
              <a:cs typeface="Arial" panose="020B0604020202020204" pitchFamily="34" charset="0"/>
            </a:endParaRPr>
          </a:p>
          <a:p>
            <a:pPr marL="0" marR="0" lvl="0" indent="0" algn="l" defTabSz="909837" rtl="0" eaLnBrk="1" fontAlgn="auto" latinLnBrk="0" hangingPunct="1">
              <a:lnSpc>
                <a:spcPct val="100000"/>
              </a:lnSpc>
              <a:spcBef>
                <a:spcPts val="0"/>
              </a:spcBef>
              <a:spcAft>
                <a:spcPts val="595"/>
              </a:spcAft>
              <a:buClrTx/>
              <a:buSzTx/>
              <a:buFontTx/>
              <a:buNone/>
              <a:tabLs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på </a:t>
            </a:r>
            <a:r>
              <a:rPr lang="da-DK" altLang="da-DK" sz="895" b="1" baseline="0" noProof="1">
                <a:solidFill>
                  <a:schemeClr val="tx1"/>
                </a:solidFill>
                <a:latin typeface="Arial" panose="020B0604020202020204" pitchFamily="34" charset="0"/>
                <a:cs typeface="Arial" panose="020B0604020202020204" pitchFamily="34" charset="0"/>
              </a:rPr>
              <a:t>Image Tools-</a:t>
            </a:r>
            <a:r>
              <a:rPr lang="da-DK" altLang="da-DK" sz="895" b="0" baseline="0" noProof="1">
                <a:solidFill>
                  <a:schemeClr val="tx1"/>
                </a:solidFill>
                <a:latin typeface="Arial" panose="020B0604020202020204" pitchFamily="34" charset="0"/>
                <a:cs typeface="Arial" panose="020B0604020202020204" pitchFamily="34" charset="0"/>
              </a:rPr>
              <a:t>knappen</a:t>
            </a:r>
            <a:r>
              <a:rPr lang="da-DK" altLang="da-DK" sz="895" b="1" baseline="0" noProof="1">
                <a:solidFill>
                  <a:schemeClr val="tx1"/>
                </a:solidFill>
                <a:latin typeface="Arial" panose="020B0604020202020204" pitchFamily="34" charset="0"/>
                <a:cs typeface="Arial" panose="020B0604020202020204" pitchFamily="34" charset="0"/>
              </a:rPr>
              <a:t> </a:t>
            </a:r>
            <a:br>
              <a:rPr lang="da-DK" altLang="da-DK" sz="895" b="1"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som findes under firma fanen </a:t>
            </a:r>
            <a:endParaRPr lang="da-DK" sz="1790"/>
          </a:p>
          <a:p>
            <a:pPr eaLnBrk="1" hangingPunct="1">
              <a:spcAft>
                <a:spcPts val="595"/>
              </a:spcAft>
              <a:defRPr/>
            </a:pPr>
            <a:r>
              <a:rPr lang="da-DK" altLang="da-DK" sz="895" b="1" baseline="0" noProof="1">
                <a:solidFill>
                  <a:schemeClr val="tx1"/>
                </a:solidFill>
                <a:latin typeface="Arial" panose="020B0604020202020204" pitchFamily="34" charset="0"/>
                <a:cs typeface="Arial" panose="020B0604020202020204" pitchFamily="34" charset="0"/>
              </a:rPr>
              <a:t>2. </a:t>
            </a:r>
            <a:r>
              <a:rPr lang="da-DK" altLang="da-DK" sz="895" b="0" baseline="0" noProof="1">
                <a:solidFill>
                  <a:schemeClr val="tx1"/>
                </a:solidFill>
                <a:latin typeface="Arial" panose="020B0604020202020204" pitchFamily="34" charset="0"/>
                <a:cs typeface="Arial" panose="020B0604020202020204" pitchFamily="34" charset="0"/>
              </a:rPr>
              <a:t>Klik på </a:t>
            </a:r>
            <a:r>
              <a:rPr lang="da-DK" altLang="da-DK" sz="895" b="1" baseline="0" noProof="1">
                <a:solidFill>
                  <a:schemeClr val="tx1"/>
                </a:solidFill>
                <a:latin typeface="Arial" panose="020B0604020202020204" pitchFamily="34" charset="0"/>
                <a:cs typeface="Arial" panose="020B0604020202020204" pitchFamily="34" charset="0"/>
              </a:rPr>
              <a:t>Paste</a:t>
            </a:r>
            <a:r>
              <a:rPr lang="da-DK" altLang="da-DK" sz="895"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895" b="1"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endParaRPr lang="da-DK" altLang="da-DK" sz="895" b="1" noProof="1">
              <a:solidFill>
                <a:schemeClr val="tx1"/>
              </a:solidFill>
              <a:latin typeface="Arial" panose="020B0604020202020204" pitchFamily="34" charset="0"/>
              <a:cs typeface="Arial" panose="020B0604020202020204" pitchFamily="34" charset="0"/>
            </a:endParaRPr>
          </a:p>
        </p:txBody>
      </p:sp>
      <p:grpSp>
        <p:nvGrpSpPr>
          <p:cNvPr id="23" name="Gruppe 22">
            <a:extLst>
              <a:ext uri="{FF2B5EF4-FFF2-40B4-BE49-F238E27FC236}">
                <a16:creationId xmlns:a16="http://schemas.microsoft.com/office/drawing/2014/main" id="{1F9AF259-CD67-4F52-9A1F-EC718D03CD3D}"/>
              </a:ext>
            </a:extLst>
          </p:cNvPr>
          <p:cNvGrpSpPr/>
          <p:nvPr userDrawn="1"/>
        </p:nvGrpSpPr>
        <p:grpSpPr>
          <a:xfrm>
            <a:off x="6241462" y="3341699"/>
            <a:ext cx="740398" cy="934814"/>
            <a:chOff x="6398620" y="3815586"/>
            <a:chExt cx="740398" cy="934814"/>
          </a:xfrm>
        </p:grpSpPr>
        <p:pic>
          <p:nvPicPr>
            <p:cNvPr id="24" name="6 Crop">
              <a:extLst>
                <a:ext uri="{FF2B5EF4-FFF2-40B4-BE49-F238E27FC236}">
                  <a16:creationId xmlns:a16="http://schemas.microsoft.com/office/drawing/2014/main" id="{9CB1AB9A-B60D-4B1E-9CBF-74CFC0E38437}"/>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25" name="Billede 24">
              <a:extLst>
                <a:ext uri="{FF2B5EF4-FFF2-40B4-BE49-F238E27FC236}">
                  <a16:creationId xmlns:a16="http://schemas.microsoft.com/office/drawing/2014/main" id="{85D034CD-5AB5-4128-B1ED-C46433151D28}"/>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28" name="Gruppe 27">
            <a:extLst>
              <a:ext uri="{FF2B5EF4-FFF2-40B4-BE49-F238E27FC236}">
                <a16:creationId xmlns:a16="http://schemas.microsoft.com/office/drawing/2014/main" id="{6E0524AF-02C9-42C0-A17F-A5980D805B44}"/>
              </a:ext>
            </a:extLst>
          </p:cNvPr>
          <p:cNvGrpSpPr/>
          <p:nvPr userDrawn="1"/>
        </p:nvGrpSpPr>
        <p:grpSpPr>
          <a:xfrm>
            <a:off x="6234494" y="4380704"/>
            <a:ext cx="740397" cy="929593"/>
            <a:chOff x="6391652" y="4854581"/>
            <a:chExt cx="740397" cy="929593"/>
          </a:xfrm>
        </p:grpSpPr>
        <p:pic>
          <p:nvPicPr>
            <p:cNvPr id="29" name="6 Crop">
              <a:extLst>
                <a:ext uri="{FF2B5EF4-FFF2-40B4-BE49-F238E27FC236}">
                  <a16:creationId xmlns:a16="http://schemas.microsoft.com/office/drawing/2014/main" id="{9F98BB02-E51F-4746-B69E-9C7114826495}"/>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36" name="Billede 35">
              <a:extLst>
                <a:ext uri="{FF2B5EF4-FFF2-40B4-BE49-F238E27FC236}">
                  <a16:creationId xmlns:a16="http://schemas.microsoft.com/office/drawing/2014/main" id="{F03B3F55-2CD4-4955-87F4-7332ABF9C31A}"/>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7" name="Gruppe 36">
            <a:extLst>
              <a:ext uri="{FF2B5EF4-FFF2-40B4-BE49-F238E27FC236}">
                <a16:creationId xmlns:a16="http://schemas.microsoft.com/office/drawing/2014/main" id="{570C9D30-5E46-4A8F-8AF8-0A3A35FF4070}"/>
              </a:ext>
            </a:extLst>
          </p:cNvPr>
          <p:cNvGrpSpPr/>
          <p:nvPr userDrawn="1"/>
        </p:nvGrpSpPr>
        <p:grpSpPr>
          <a:xfrm>
            <a:off x="6285613" y="2237665"/>
            <a:ext cx="676669" cy="997704"/>
            <a:chOff x="6442771" y="2574072"/>
            <a:chExt cx="676669" cy="997704"/>
          </a:xfrm>
        </p:grpSpPr>
        <p:pic>
          <p:nvPicPr>
            <p:cNvPr id="38" name="Billede 37">
              <a:extLst>
                <a:ext uri="{FF2B5EF4-FFF2-40B4-BE49-F238E27FC236}">
                  <a16:creationId xmlns:a16="http://schemas.microsoft.com/office/drawing/2014/main" id="{6459B022-C4F9-472E-A75D-684BCC545ABD}"/>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39" name="Billede 38">
              <a:extLst>
                <a:ext uri="{FF2B5EF4-FFF2-40B4-BE49-F238E27FC236}">
                  <a16:creationId xmlns:a16="http://schemas.microsoft.com/office/drawing/2014/main" id="{6676C55A-9D05-4855-A873-5DA79C75422A}"/>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40" name="Text Box 3">
            <a:extLst>
              <a:ext uri="{FF2B5EF4-FFF2-40B4-BE49-F238E27FC236}">
                <a16:creationId xmlns:a16="http://schemas.microsoft.com/office/drawing/2014/main" id="{3D524C37-9B03-4C43-9C67-F15B8611C77C}"/>
              </a:ext>
            </a:extLst>
          </p:cNvPr>
          <p:cNvSpPr txBox="1">
            <a:spLocks noChangeArrowheads="1"/>
          </p:cNvSpPr>
          <p:nvPr userDrawn="1"/>
        </p:nvSpPr>
        <p:spPr bwMode="auto">
          <a:xfrm>
            <a:off x="7982683" y="1479523"/>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252"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95"/>
              </a:spcBef>
              <a:spcAft>
                <a:spcPts val="595"/>
              </a:spcAft>
              <a:defRPr/>
            </a:pPr>
            <a:r>
              <a:rPr lang="da-DK" sz="895" b="1" noProof="1">
                <a:solidFill>
                  <a:schemeClr val="tx1"/>
                </a:solidFill>
                <a:latin typeface="Arial" panose="020B0604020202020204" pitchFamily="34" charset="0"/>
                <a:cs typeface="Arial" panose="020B0604020202020204" pitchFamily="34" charset="0"/>
              </a:rPr>
              <a:t>Beskær billede</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a:t>
            </a:r>
            <a:r>
              <a:rPr lang="da-DK" altLang="da-DK" sz="895" b="1" noProof="1">
                <a:solidFill>
                  <a:schemeClr val="tx1"/>
                </a:solidFill>
                <a:latin typeface="Arial" panose="020B0604020202020204" pitchFamily="34" charset="0"/>
                <a:cs typeface="Arial" panose="020B0604020202020204" pitchFamily="34" charset="0"/>
              </a:rPr>
              <a:t>Beskær</a:t>
            </a:r>
            <a:r>
              <a:rPr lang="da-DK" altLang="da-DK" sz="895" b="0" noProof="1">
                <a:solidFill>
                  <a:schemeClr val="tx1"/>
                </a:solidFill>
                <a:latin typeface="Arial" panose="020B0604020202020204" pitchFamily="34" charset="0"/>
                <a:cs typeface="Arial" panose="020B0604020202020204" pitchFamily="34" charset="0"/>
              </a:rPr>
              <a:t> for at ændre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billedets fokus/størrelse</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2. </a:t>
            </a:r>
            <a:r>
              <a:rPr lang="da-DK" altLang="da-DK" sz="895" b="0" noProof="1">
                <a:solidFill>
                  <a:schemeClr val="tx1"/>
                </a:solidFill>
                <a:latin typeface="Arial" panose="020B0604020202020204" pitchFamily="34" charset="0"/>
                <a:cs typeface="Arial" panose="020B0604020202020204" pitchFamily="34" charset="0"/>
              </a:rPr>
              <a:t>Ønsker du at skalere billedet, så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hold </a:t>
            </a:r>
            <a:r>
              <a:rPr lang="da-DK" altLang="da-DK" sz="895" b="1" noProof="1">
                <a:solidFill>
                  <a:schemeClr val="tx1"/>
                </a:solidFill>
                <a:latin typeface="Arial" panose="020B0604020202020204" pitchFamily="34" charset="0"/>
                <a:cs typeface="Arial" panose="020B0604020202020204" pitchFamily="34" charset="0"/>
              </a:rPr>
              <a:t>SHIFT</a:t>
            </a:r>
            <a:r>
              <a:rPr lang="da-DK" altLang="da-DK" sz="895" b="0" noProof="1">
                <a:solidFill>
                  <a:schemeClr val="tx1"/>
                </a:solidFill>
                <a:latin typeface="Arial" panose="020B0604020202020204" pitchFamily="34" charset="0"/>
                <a:cs typeface="Arial" panose="020B0604020202020204" pitchFamily="34" charset="0"/>
              </a:rPr>
              <a:t>-knappen nede, mens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du trækker i billedets hjørner</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Tips: </a:t>
            </a:r>
            <a:r>
              <a:rPr lang="da-DK" altLang="da-DK" sz="895" b="0" noProof="1">
                <a:solidFill>
                  <a:schemeClr val="tx1"/>
                </a:solidFill>
                <a:latin typeface="Arial" panose="020B0604020202020204" pitchFamily="34" charset="0"/>
                <a:cs typeface="Arial" panose="020B0604020202020204" pitchFamily="34" charset="0"/>
              </a:rPr>
              <a:t>Hvis du sletter billedet og indsætter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og vælg </a:t>
            </a:r>
            <a:r>
              <a:rPr lang="da-DK" altLang="da-DK" sz="895" b="1" noProof="1">
                <a:solidFill>
                  <a:schemeClr val="tx1"/>
                </a:solidFill>
                <a:latin typeface="Arial" panose="020B0604020202020204" pitchFamily="34" charset="0"/>
                <a:cs typeface="Arial" panose="020B0604020202020204" pitchFamily="34" charset="0"/>
              </a:rPr>
              <a:t>Placer bagest</a:t>
            </a:r>
            <a:endParaRPr lang="da-DK" sz="1790"/>
          </a:p>
          <a:p>
            <a:pPr eaLnBrk="1" hangingPunct="1">
              <a:spcBef>
                <a:spcPts val="1195"/>
              </a:spcBef>
              <a:spcAft>
                <a:spcPts val="595"/>
              </a:spcAft>
              <a:defRPr/>
            </a:pPr>
            <a:r>
              <a:rPr lang="da-DK" sz="895" b="1" noProof="1">
                <a:solidFill>
                  <a:schemeClr val="tx1"/>
                </a:solidFill>
                <a:latin typeface="Arial" panose="020B0604020202020204" pitchFamily="34" charset="0"/>
                <a:cs typeface="Arial" panose="020B0604020202020204" pitchFamily="34" charset="0"/>
              </a:rPr>
              <a:t>For at justere sidenummerering, </a:t>
            </a:r>
            <a:br>
              <a:rPr lang="da-DK" sz="895" b="1" noProof="1">
                <a:solidFill>
                  <a:schemeClr val="tx1"/>
                </a:solidFill>
                <a:latin typeface="Arial" panose="020B0604020202020204" pitchFamily="34" charset="0"/>
                <a:cs typeface="Arial" panose="020B0604020202020204" pitchFamily="34" charset="0"/>
              </a:rPr>
            </a:br>
            <a:r>
              <a:rPr lang="da-DK" sz="895" b="1" noProof="1">
                <a:solidFill>
                  <a:schemeClr val="tx1"/>
                </a:solidFill>
                <a:latin typeface="Arial" panose="020B0604020202020204" pitchFamily="34" charset="0"/>
                <a:cs typeface="Arial" panose="020B0604020202020204" pitchFamily="34" charset="0"/>
              </a:rPr>
              <a:t>dato og sidefod</a:t>
            </a:r>
            <a:endParaRPr lang="da-DK" sz="1790"/>
          </a:p>
          <a:p>
            <a:pPr marL="0" marR="0" lvl="0" indent="0" algn="l" defTabSz="909837" rtl="0" eaLnBrk="1" fontAlgn="auto" latinLnBrk="0" hangingPunct="1">
              <a:lnSpc>
                <a:spcPct val="100000"/>
              </a:lnSpc>
              <a:spcBef>
                <a:spcPts val="0"/>
              </a:spcBef>
              <a:spcAft>
                <a:spcPts val="595"/>
              </a:spcAft>
              <a:buClrTx/>
              <a:buSzTx/>
              <a:buFontTx/>
              <a:buNone/>
              <a:tabLst/>
              <a:defRPr/>
            </a:pPr>
            <a:r>
              <a:rPr lang="da-DK" altLang="da-DK" sz="895" b="0" noProof="1">
                <a:solidFill>
                  <a:schemeClr val="tx1"/>
                </a:solidFill>
                <a:latin typeface="Arial" panose="020B0604020202020204" pitchFamily="34" charset="0"/>
                <a:cs typeface="Arial" panose="020B0604020202020204" pitchFamily="34" charset="0"/>
              </a:rPr>
              <a:t>Gør dette som</a:t>
            </a:r>
            <a:r>
              <a:rPr lang="da-DK" altLang="da-DK" sz="895" b="0" baseline="0" noProof="1">
                <a:solidFill>
                  <a:schemeClr val="tx1"/>
                </a:solidFill>
                <a:latin typeface="Arial" panose="020B0604020202020204" pitchFamily="34" charset="0"/>
                <a:cs typeface="Arial" panose="020B0604020202020204" pitchFamily="34" charset="0"/>
              </a:rPr>
              <a:t> det sidste i din præsentation, </a:t>
            </a:r>
            <a:br>
              <a:rPr lang="da-DK" altLang="da-DK" sz="895" b="0" baseline="0" noProof="1">
                <a:solidFill>
                  <a:schemeClr val="tx1"/>
                </a:solidFill>
                <a:latin typeface="Arial" panose="020B0604020202020204" pitchFamily="34" charset="0"/>
                <a:cs typeface="Arial" panose="020B0604020202020204" pitchFamily="34" charset="0"/>
              </a:rPr>
            </a:br>
            <a:r>
              <a:rPr lang="da-DK" altLang="da-DK" sz="895" b="0" baseline="0" noProof="1">
                <a:solidFill>
                  <a:schemeClr val="tx1"/>
                </a:solidFill>
                <a:latin typeface="Arial" panose="020B0604020202020204" pitchFamily="34" charset="0"/>
                <a:cs typeface="Arial" panose="020B0604020202020204" pitchFamily="34" charset="0"/>
              </a:rPr>
              <a:t>så det slår igennem på alle slides</a:t>
            </a:r>
            <a:endParaRPr lang="da-DK" sz="895" b="1" noProof="1">
              <a:solidFill>
                <a:schemeClr val="tx1"/>
              </a:solidFill>
              <a:latin typeface="Arial" panose="020B0604020202020204" pitchFamily="34" charset="0"/>
              <a:cs typeface="Arial" panose="020B0604020202020204" pitchFamily="34" charset="0"/>
            </a:endParaRPr>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på fanen </a:t>
            </a:r>
            <a:r>
              <a:rPr lang="da-DK" altLang="da-DK" sz="895" b="1" noProof="1">
                <a:solidFill>
                  <a:schemeClr val="tx1"/>
                </a:solidFill>
                <a:latin typeface="Arial" panose="020B0604020202020204" pitchFamily="34" charset="0"/>
                <a:cs typeface="Arial" panose="020B0604020202020204" pitchFamily="34" charset="0"/>
              </a:rPr>
              <a:t>Indsæt</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2. </a:t>
            </a:r>
            <a:r>
              <a:rPr lang="da-DK" altLang="da-DK" sz="895" b="0" noProof="1">
                <a:solidFill>
                  <a:schemeClr val="tx1"/>
                </a:solidFill>
                <a:latin typeface="Arial" panose="020B0604020202020204" pitchFamily="34" charset="0"/>
                <a:cs typeface="Arial" panose="020B0604020202020204" pitchFamily="34" charset="0"/>
              </a:rPr>
              <a:t>Klik </a:t>
            </a:r>
            <a:r>
              <a:rPr lang="da-DK" altLang="da-DK" sz="895" b="1" noProof="1">
                <a:solidFill>
                  <a:schemeClr val="tx1"/>
                </a:solidFill>
                <a:latin typeface="Arial" panose="020B0604020202020204" pitchFamily="34" charset="0"/>
                <a:cs typeface="Arial" panose="020B0604020202020204" pitchFamily="34" charset="0"/>
              </a:rPr>
              <a:t>Sidehoved og Sidefod</a:t>
            </a:r>
            <a:br>
              <a:rPr lang="da-DK" altLang="da-DK" sz="895" b="0" noProof="1">
                <a:solidFill>
                  <a:schemeClr val="tx1"/>
                </a:solidFill>
                <a:latin typeface="Arial" panose="020B0604020202020204" pitchFamily="34" charset="0"/>
                <a:cs typeface="Arial" panose="020B0604020202020204" pitchFamily="34" charset="0"/>
              </a:rPr>
            </a:br>
            <a:r>
              <a:rPr lang="da-DK" altLang="da-DK" sz="895" b="0" noProof="1">
                <a:solidFill>
                  <a:schemeClr val="tx1"/>
                </a:solidFill>
                <a:latin typeface="Arial" panose="020B0604020202020204" pitchFamily="34" charset="0"/>
                <a:cs typeface="Arial" panose="020B0604020202020204" pitchFamily="34" charset="0"/>
              </a:rPr>
              <a:t>(Tekst kommer fra Templafy)</a:t>
            </a:r>
            <a:endParaRPr lang="da-DK" sz="1790"/>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Vælg </a:t>
            </a:r>
            <a:r>
              <a:rPr lang="da-DK" altLang="da-DK" sz="895" b="1" noProof="1">
                <a:solidFill>
                  <a:schemeClr val="tx1"/>
                </a:solidFill>
                <a:latin typeface="Arial" panose="020B0604020202020204" pitchFamily="34" charset="0"/>
                <a:cs typeface="Arial" panose="020B0604020202020204" pitchFamily="34" charset="0"/>
              </a:rPr>
              <a:t>Anvend på alle </a:t>
            </a:r>
            <a:r>
              <a:rPr lang="da-DK" altLang="da-DK" sz="895" b="0" noProof="1">
                <a:solidFill>
                  <a:schemeClr val="tx1"/>
                </a:solidFill>
                <a:latin typeface="Arial" panose="020B0604020202020204" pitchFamily="34" charset="0"/>
                <a:cs typeface="Arial" panose="020B0604020202020204" pitchFamily="34" charset="0"/>
              </a:rPr>
              <a:t>eller </a:t>
            </a:r>
            <a:r>
              <a:rPr lang="da-DK" altLang="da-DK" sz="895" b="1" noProof="1">
                <a:solidFill>
                  <a:schemeClr val="tx1"/>
                </a:solidFill>
                <a:latin typeface="Arial" panose="020B0604020202020204" pitchFamily="34" charset="0"/>
                <a:cs typeface="Arial" panose="020B0604020202020204" pitchFamily="34" charset="0"/>
              </a:rPr>
              <a:t>Anvend</a:t>
            </a:r>
            <a:r>
              <a:rPr lang="da-DK" altLang="da-DK" sz="895" b="0" noProof="1">
                <a:solidFill>
                  <a:schemeClr val="tx1"/>
                </a:solidFill>
                <a:latin typeface="Arial" panose="020B0604020202020204" pitchFamily="34" charset="0"/>
                <a:cs typeface="Arial" panose="020B0604020202020204" pitchFamily="34" charset="0"/>
              </a:rPr>
              <a:t> hvis det kun skal være på et enkelt slide</a:t>
            </a:r>
            <a:endParaRPr lang="da-DK" sz="1790"/>
          </a:p>
          <a:p>
            <a:pPr eaLnBrk="1" hangingPunct="1">
              <a:spcBef>
                <a:spcPts val="1195"/>
              </a:spcBef>
              <a:spcAft>
                <a:spcPts val="595"/>
              </a:spcAft>
              <a:defRPr/>
            </a:pPr>
            <a:r>
              <a:rPr lang="da-DK" sz="895" b="1" noProof="1">
                <a:solidFill>
                  <a:schemeClr val="tx1"/>
                </a:solidFill>
                <a:latin typeface="Arial" panose="020B0604020202020204" pitchFamily="34" charset="0"/>
                <a:cs typeface="Arial" panose="020B0604020202020204" pitchFamily="34" charset="0"/>
              </a:rPr>
              <a:t>Hjælpelinjer</a:t>
            </a:r>
            <a:endParaRPr lang="da-DK" sz="1790"/>
          </a:p>
          <a:p>
            <a:pPr eaLnBrk="1" hangingPunct="1">
              <a:spcAft>
                <a:spcPts val="595"/>
              </a:spcAft>
              <a:defRPr/>
            </a:pPr>
            <a:r>
              <a:rPr lang="da-DK" altLang="da-DK" sz="895" b="0" noProof="1">
                <a:solidFill>
                  <a:schemeClr val="tx1"/>
                </a:solidFill>
                <a:latin typeface="Arial" panose="020B0604020202020204" pitchFamily="34" charset="0"/>
                <a:cs typeface="Arial" panose="020B0604020202020204" pitchFamily="34" charset="0"/>
              </a:rPr>
              <a:t>For at se hjælpelinjer</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1. </a:t>
            </a:r>
            <a:r>
              <a:rPr lang="da-DK" altLang="da-DK" sz="895" b="0" noProof="1">
                <a:solidFill>
                  <a:schemeClr val="tx1"/>
                </a:solidFill>
                <a:latin typeface="Arial" panose="020B0604020202020204" pitchFamily="34" charset="0"/>
                <a:cs typeface="Arial" panose="020B0604020202020204" pitchFamily="34" charset="0"/>
              </a:rPr>
              <a:t>Klik på fanen </a:t>
            </a:r>
            <a:r>
              <a:rPr lang="da-DK" altLang="da-DK" sz="895" b="1" noProof="1">
                <a:solidFill>
                  <a:schemeClr val="tx1"/>
                </a:solidFill>
                <a:latin typeface="Arial" panose="020B0604020202020204" pitchFamily="34" charset="0"/>
                <a:cs typeface="Arial" panose="020B0604020202020204" pitchFamily="34" charset="0"/>
              </a:rPr>
              <a:t>Vis </a:t>
            </a:r>
            <a:r>
              <a:rPr lang="da-DK" altLang="da-DK" sz="895" b="0" noProof="1">
                <a:solidFill>
                  <a:schemeClr val="tx1"/>
                </a:solidFill>
                <a:latin typeface="Arial" panose="020B0604020202020204" pitchFamily="34" charset="0"/>
                <a:cs typeface="Arial" panose="020B0604020202020204" pitchFamily="34" charset="0"/>
              </a:rPr>
              <a:t>og sæt hak ved </a:t>
            </a:r>
            <a:r>
              <a:rPr lang="da-DK" altLang="da-DK" sz="895" b="1" noProof="1">
                <a:solidFill>
                  <a:schemeClr val="tx1"/>
                </a:solidFill>
                <a:latin typeface="Arial" panose="020B0604020202020204" pitchFamily="34" charset="0"/>
                <a:cs typeface="Arial" panose="020B0604020202020204" pitchFamily="34" charset="0"/>
              </a:rPr>
              <a:t>Hjælpelinjer</a:t>
            </a:r>
            <a:endParaRPr lang="da-DK" sz="1790"/>
          </a:p>
          <a:p>
            <a:pPr eaLnBrk="1" hangingPunct="1">
              <a:spcAft>
                <a:spcPts val="595"/>
              </a:spcAft>
              <a:defRPr/>
            </a:pPr>
            <a:r>
              <a:rPr lang="da-DK" altLang="da-DK" sz="895" b="1" noProof="1">
                <a:solidFill>
                  <a:schemeClr val="tx1"/>
                </a:solidFill>
                <a:latin typeface="Arial" panose="020B0604020202020204" pitchFamily="34" charset="0"/>
                <a:cs typeface="Arial" panose="020B0604020202020204" pitchFamily="34" charset="0"/>
              </a:rPr>
              <a:t>Tips: Alt + F9 </a:t>
            </a:r>
            <a:r>
              <a:rPr lang="da-DK" altLang="da-DK" sz="895" b="0" noProof="1">
                <a:solidFill>
                  <a:schemeClr val="tx1"/>
                </a:solidFill>
                <a:latin typeface="Arial" panose="020B0604020202020204" pitchFamily="34" charset="0"/>
                <a:cs typeface="Arial" panose="020B0604020202020204" pitchFamily="34" charset="0"/>
              </a:rPr>
              <a:t>for hurtig visning af hjælpelinjer</a:t>
            </a:r>
            <a:endParaRPr lang="da-DK" sz="1790"/>
          </a:p>
        </p:txBody>
      </p:sp>
      <p:pic>
        <p:nvPicPr>
          <p:cNvPr id="41" name="6 Beskær">
            <a:extLst>
              <a:ext uri="{FF2B5EF4-FFF2-40B4-BE49-F238E27FC236}">
                <a16:creationId xmlns:a16="http://schemas.microsoft.com/office/drawing/2014/main" id="{6D747865-747C-4723-A63A-8AA2425D45DC}"/>
              </a:ext>
            </a:extLst>
          </p:cNvPr>
          <p:cNvPicPr>
            <a:picLocks noChangeAspect="1"/>
          </p:cNvPicPr>
          <p:nvPr userDrawn="1"/>
        </p:nvPicPr>
        <p:blipFill>
          <a:blip r:embed="rId5"/>
          <a:stretch>
            <a:fillRect/>
          </a:stretch>
        </p:blipFill>
        <p:spPr>
          <a:xfrm>
            <a:off x="10085317" y="1658669"/>
            <a:ext cx="337400" cy="321707"/>
          </a:xfrm>
          <a:prstGeom prst="rect">
            <a:avLst/>
          </a:prstGeom>
        </p:spPr>
      </p:pic>
      <p:pic>
        <p:nvPicPr>
          <p:cNvPr id="42" name="7 Skalér billede">
            <a:extLst>
              <a:ext uri="{FF2B5EF4-FFF2-40B4-BE49-F238E27FC236}">
                <a16:creationId xmlns:a16="http://schemas.microsoft.com/office/drawing/2014/main" id="{5183FB2B-6E9E-41FC-88C0-479135A148CA}"/>
              </a:ext>
            </a:extLst>
          </p:cNvPr>
          <p:cNvPicPr>
            <a:picLocks noChangeAspect="1"/>
          </p:cNvPicPr>
          <p:nvPr userDrawn="1"/>
        </p:nvPicPr>
        <p:blipFill>
          <a:blip r:embed="rId10"/>
          <a:stretch>
            <a:fillRect/>
          </a:stretch>
        </p:blipFill>
        <p:spPr>
          <a:xfrm>
            <a:off x="10085317" y="2019319"/>
            <a:ext cx="359695" cy="335309"/>
          </a:xfrm>
          <a:prstGeom prst="rect">
            <a:avLst/>
          </a:prstGeom>
        </p:spPr>
      </p:pic>
    </p:spTree>
    <p:extLst>
      <p:ext uri="{BB962C8B-B14F-4D97-AF65-F5344CB8AC3E}">
        <p14:creationId xmlns:p14="http://schemas.microsoft.com/office/powerpoint/2010/main" val="11148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055445" y="548680"/>
            <a:ext cx="10449475"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055143" y="1989139"/>
            <a:ext cx="10449475" cy="3498850"/>
          </a:xfrm>
        </p:spPr>
        <p:txBody>
          <a:bodyPr/>
          <a:lstStyle>
            <a:lvl1pPr marL="268653" indent="-268653">
              <a:buClr>
                <a:srgbClr val="BBB487"/>
              </a:buClr>
              <a:defRPr/>
            </a:lvl1pPr>
            <a:lvl2pPr marL="626857" indent="-268653">
              <a:buClr>
                <a:srgbClr val="BBB487"/>
              </a:buClr>
              <a:defRPr/>
            </a:lvl2pPr>
            <a:lvl3pPr marL="931330" indent="-232832">
              <a:buClr>
                <a:srgbClr val="BBB487"/>
              </a:buClr>
              <a:defRPr/>
            </a:lvl3pPr>
            <a:lvl4pPr marL="1289533" indent="-214922">
              <a:buClr>
                <a:srgbClr val="BBB487"/>
              </a:buClr>
              <a:defRPr/>
            </a:lvl4pPr>
            <a:lvl5pPr marL="1647737" indent="-214922">
              <a:buClr>
                <a:srgbClr val="BBB487"/>
              </a:buClr>
              <a:defRPr/>
            </a:lvl5pPr>
            <a:lvl6pPr marL="1988030" indent="-179102">
              <a:buClr>
                <a:srgbClr val="BBB487"/>
              </a:buClr>
              <a:defRPr/>
            </a:lvl6pPr>
            <a:lvl7pPr marL="2346233" indent="-179102">
              <a:buClr>
                <a:srgbClr val="BBB487"/>
              </a:buClr>
              <a:defRPr/>
            </a:lvl7pPr>
            <a:lvl8pPr marL="2704437" indent="-179102">
              <a:buClr>
                <a:srgbClr val="BBB487"/>
              </a:buClr>
              <a:defRPr/>
            </a:lvl8pPr>
            <a:lvl9pPr marL="2704437" indent="-179102">
              <a:buClr>
                <a:srgbClr val="BBB487"/>
              </a:buClr>
              <a:defRPr sz="995"/>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
        <p:nvSpPr>
          <p:cNvPr id="7" name="Rektangel 6">
            <a:extLst>
              <a:ext uri="{FF2B5EF4-FFF2-40B4-BE49-F238E27FC236}">
                <a16:creationId xmlns:a16="http://schemas.microsoft.com/office/drawing/2014/main" id="{5034A1BA-73BB-4ED2-A088-3731C3417593}"/>
              </a:ext>
            </a:extLst>
          </p:cNvPr>
          <p:cNvSpPr/>
          <p:nvPr userDrawn="1"/>
        </p:nvSpPr>
        <p:spPr>
          <a:xfrm>
            <a:off x="5" y="6170410"/>
            <a:ext cx="459580" cy="687599"/>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sp>
        <p:nvSpPr>
          <p:cNvPr id="8" name="Rektangel 7">
            <a:extLst>
              <a:ext uri="{FF2B5EF4-FFF2-40B4-BE49-F238E27FC236}">
                <a16:creationId xmlns:a16="http://schemas.microsoft.com/office/drawing/2014/main" id="{4D34A3FA-DF00-4DAE-A065-6C3CD04CA028}"/>
              </a:ext>
            </a:extLst>
          </p:cNvPr>
          <p:cNvSpPr/>
          <p:nvPr userDrawn="1"/>
        </p:nvSpPr>
        <p:spPr>
          <a:xfrm>
            <a:off x="-1" y="0"/>
            <a:ext cx="459581" cy="5950744"/>
          </a:xfrm>
          <a:prstGeom prst="rect">
            <a:avLst/>
          </a:prstGeom>
          <a:solidFill>
            <a:srgbClr val="E8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pic>
        <p:nvPicPr>
          <p:cNvPr id="9" name="LogoH">
            <a:extLst>
              <a:ext uri="{FF2B5EF4-FFF2-40B4-BE49-F238E27FC236}">
                <a16:creationId xmlns:a16="http://schemas.microsoft.com/office/drawing/2014/main" id="{972C35C8-11DE-43D7-BB83-460752AC38E8}"/>
              </a:ext>
            </a:extLst>
          </p:cNvPr>
          <p:cNvPicPr>
            <a:picLocks noChangeAspect="1"/>
          </p:cNvPicPr>
          <p:nvPr userDrawn="1"/>
        </p:nvPicPr>
        <p:blipFill>
          <a:blip r:embed="rId2"/>
          <a:stretch>
            <a:fillRect/>
          </a:stretch>
        </p:blipFill>
        <p:spPr>
          <a:xfrm>
            <a:off x="0" y="5720400"/>
            <a:ext cx="687600" cy="687600"/>
          </a:xfrm>
          <a:prstGeom prst="rect">
            <a:avLst/>
          </a:prstGeom>
        </p:spPr>
      </p:pic>
      <p:pic>
        <p:nvPicPr>
          <p:cNvPr id="10" name="Region">
            <a:extLst>
              <a:ext uri="{FF2B5EF4-FFF2-40B4-BE49-F238E27FC236}">
                <a16:creationId xmlns:a16="http://schemas.microsoft.com/office/drawing/2014/main" id="{7EB2425B-200E-4DCD-9D7A-5A5FED9731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37" y="5763982"/>
            <a:ext cx="116417" cy="594784"/>
          </a:xfrm>
          <a:prstGeom prst="rect">
            <a:avLst/>
          </a:prstGeom>
        </p:spPr>
      </p:pic>
    </p:spTree>
    <p:extLst>
      <p:ext uri="{BB962C8B-B14F-4D97-AF65-F5344CB8AC3E}">
        <p14:creationId xmlns:p14="http://schemas.microsoft.com/office/powerpoint/2010/main" val="392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441" y="548680"/>
            <a:ext cx="10449172"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7" name="Pladsholder til indhold 6"/>
          <p:cNvSpPr>
            <a:spLocks noGrp="1"/>
          </p:cNvSpPr>
          <p:nvPr>
            <p:ph sz="quarter" idx="13" hasCustomPrompt="1"/>
          </p:nvPr>
        </p:nvSpPr>
        <p:spPr>
          <a:xfrm>
            <a:off x="1055446" y="1989139"/>
            <a:ext cx="5235821" cy="3498850"/>
          </a:xfrm>
        </p:spPr>
        <p:txBody>
          <a:bodyPr/>
          <a:lstStyle>
            <a:lvl1pPr marL="125371" indent="-125371">
              <a:buClr>
                <a:srgbClr val="BBB487"/>
              </a:buClr>
              <a:defRPr sz="1790"/>
            </a:lvl1pPr>
            <a:lvl2pPr marL="447754" indent="-107460">
              <a:buClr>
                <a:srgbClr val="BBB487"/>
              </a:buClr>
              <a:defRPr sz="1590"/>
            </a:lvl2pPr>
            <a:lvl3pPr marL="805958" indent="-107460">
              <a:buClr>
                <a:srgbClr val="BBB487"/>
              </a:buClr>
              <a:defRPr sz="1395"/>
            </a:lvl3pPr>
            <a:lvl4pPr marL="1146251" indent="-89550">
              <a:buClr>
                <a:srgbClr val="BBB487"/>
              </a:buClr>
              <a:defRPr sz="1195"/>
            </a:lvl4pPr>
            <a:lvl5pPr marL="1504456" indent="-89550">
              <a:buClr>
                <a:srgbClr val="BBB487"/>
              </a:buClr>
              <a:defRPr sz="995"/>
            </a:lvl5pPr>
            <a:lvl6pPr marL="1862659">
              <a:buClr>
                <a:srgbClr val="BBB487"/>
              </a:buClr>
              <a:defRPr sz="995"/>
            </a:lvl6pPr>
            <a:lvl7pPr marL="2220862">
              <a:buClr>
                <a:srgbClr val="BBB487"/>
              </a:buClr>
              <a:defRPr sz="995"/>
            </a:lvl7pPr>
            <a:lvl8pPr marL="2579066">
              <a:buClr>
                <a:srgbClr val="BBB487"/>
              </a:buClr>
              <a:defRPr/>
            </a:lvl8pPr>
            <a:lvl9pPr marL="2937270">
              <a:buClr>
                <a:srgbClr val="BBB487"/>
              </a:buClr>
              <a:defRPr sz="995"/>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80188" y="1989139"/>
            <a:ext cx="4924424" cy="3500776"/>
          </a:xfrm>
        </p:spPr>
        <p:txBody>
          <a:bodyPr/>
          <a:lstStyle>
            <a:lvl1pPr marL="125371" indent="-125371">
              <a:defRPr sz="1790"/>
            </a:lvl1pPr>
            <a:lvl2pPr marL="447754" indent="-107460">
              <a:defRPr sz="1590"/>
            </a:lvl2pPr>
            <a:lvl3pPr marL="805958" indent="-107460">
              <a:defRPr sz="1395"/>
            </a:lvl3pPr>
            <a:lvl4pPr marL="1146251" indent="-89550">
              <a:defRPr sz="1195"/>
            </a:lvl4pPr>
            <a:lvl5pPr marL="1504456" indent="-89550">
              <a:defRPr sz="995"/>
            </a:lvl5pPr>
            <a:lvl6pPr marL="1862659">
              <a:defRPr sz="995"/>
            </a:lvl6pPr>
            <a:lvl7pPr marL="2220862">
              <a:defRPr sz="995"/>
            </a:lvl7pPr>
            <a:lvl8pPr marL="2579066">
              <a:defRPr/>
            </a:lvl8pPr>
            <a:lvl9pPr marL="2937270">
              <a:defRPr sz="995"/>
            </a:lvl9pPr>
          </a:lstStyle>
          <a:p>
            <a:pPr lvl="0"/>
            <a:r>
              <a:rPr lang="da-DK" dirty="0"/>
              <a:t>Brødtekst 18pt skrives her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 niveau</a:t>
            </a:r>
            <a:endParaRPr lang="da-DK"/>
          </a:p>
          <a:p>
            <a:pPr lvl="6"/>
            <a:r>
              <a:rPr lang="da-DK" dirty="0"/>
              <a:t>7 niveau</a:t>
            </a:r>
            <a:endParaRPr lang="da-DK"/>
          </a:p>
          <a:p>
            <a:pPr lvl="7"/>
            <a:r>
              <a:rPr lang="da-DK" dirty="0"/>
              <a:t>8 niveau</a:t>
            </a:r>
            <a:endParaRPr lang="da-DK"/>
          </a:p>
          <a:p>
            <a:pPr lvl="8"/>
            <a:r>
              <a:rPr lang="da-DK" dirty="0"/>
              <a:t>9 niveau</a:t>
            </a:r>
            <a:endParaRPr lang="da-DK"/>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9177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055445" y="4838173"/>
            <a:ext cx="10449173" cy="654587"/>
          </a:xfrm>
        </p:spPr>
        <p:txBody>
          <a:bodyPr/>
          <a:lstStyle>
            <a:lvl1pPr marL="0" indent="0">
              <a:lnSpc>
                <a:spcPct val="85000"/>
              </a:lnSpc>
              <a:buNone/>
              <a:defRPr sz="1590" baseline="0"/>
            </a:lvl1pPr>
            <a:lvl2pPr>
              <a:defRPr sz="1790"/>
            </a:lvl2pPr>
            <a:lvl3pPr marL="322383">
              <a:defRPr sz="1590"/>
            </a:lvl3pPr>
            <a:lvl4pPr marL="537306">
              <a:defRPr lang="da-DK" sz="1395" kern="1200" dirty="0" smtClean="0">
                <a:solidFill>
                  <a:schemeClr val="tx1"/>
                </a:solidFill>
                <a:latin typeface="+mn-lt"/>
                <a:ea typeface="+mn-ea"/>
                <a:cs typeface="+mn-cs"/>
              </a:defRPr>
            </a:lvl4pPr>
            <a:lvl5pPr marL="716407" indent="-89550">
              <a:defRPr sz="1195"/>
            </a:lvl5pPr>
          </a:lstStyle>
          <a:p>
            <a:pPr lvl="0"/>
            <a:r>
              <a:rPr lang="da-DK" dirty="0"/>
              <a:t>Billedtekst 16pt i to eller max tre linjer</a:t>
            </a:r>
            <a:endParaRPr lang="da-DK"/>
          </a:p>
        </p:txBody>
      </p:sp>
      <p:sp>
        <p:nvSpPr>
          <p:cNvPr id="8" name="Pladsholder til billede 2"/>
          <p:cNvSpPr>
            <a:spLocks noGrp="1"/>
          </p:cNvSpPr>
          <p:nvPr>
            <p:ph type="pic" sz="quarter" idx="16" hasCustomPrompt="1"/>
          </p:nvPr>
        </p:nvSpPr>
        <p:spPr>
          <a:xfrm>
            <a:off x="1055445" y="871210"/>
            <a:ext cx="10449173" cy="3831429"/>
          </a:xfrm>
        </p:spPr>
        <p:txBody>
          <a:bodyPr tIns="612000" anchor="ctr" anchorCtr="0"/>
          <a:lstStyle>
            <a:lvl1pPr marL="0" indent="0" algn="ctr">
              <a:buNone/>
              <a:defRPr sz="1395" baseline="0">
                <a:solidFill>
                  <a:schemeClr val="accent6"/>
                </a:solidFill>
              </a:defRPr>
            </a:lvl1pPr>
          </a:lstStyle>
          <a:p>
            <a:r>
              <a:rPr lang="da-DK" dirty="0"/>
              <a:t>Klik på ikon for at indsætte billede</a:t>
            </a:r>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1176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055441" y="4838173"/>
            <a:ext cx="10449172" cy="654587"/>
          </a:xfrm>
        </p:spPr>
        <p:txBody>
          <a:bodyPr/>
          <a:lstStyle>
            <a:lvl1pPr marL="0" indent="0">
              <a:lnSpc>
                <a:spcPct val="85000"/>
              </a:lnSpc>
              <a:buNone/>
              <a:defRPr sz="1590" baseline="0"/>
            </a:lvl1pPr>
            <a:lvl2pPr>
              <a:defRPr sz="1790"/>
            </a:lvl2pPr>
            <a:lvl3pPr marL="322383">
              <a:defRPr sz="1590"/>
            </a:lvl3pPr>
            <a:lvl4pPr marL="537306">
              <a:defRPr lang="da-DK" sz="1395" kern="1200" dirty="0" smtClean="0">
                <a:solidFill>
                  <a:schemeClr val="tx1"/>
                </a:solidFill>
                <a:latin typeface="+mn-lt"/>
                <a:ea typeface="+mn-ea"/>
                <a:cs typeface="+mn-cs"/>
              </a:defRPr>
            </a:lvl4pPr>
            <a:lvl5pPr marL="716407" indent="-89550">
              <a:defRPr sz="1195"/>
            </a:lvl5pPr>
          </a:lstStyle>
          <a:p>
            <a:pPr lvl="0"/>
            <a:r>
              <a:rPr lang="da-DK" dirty="0"/>
              <a:t>Billedtekst 16pt i to eller max tre linjer</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19" name="Pladsholder til indhold 2"/>
          <p:cNvSpPr>
            <a:spLocks noGrp="1"/>
          </p:cNvSpPr>
          <p:nvPr>
            <p:ph sz="quarter" idx="17" hasCustomPrompt="1"/>
          </p:nvPr>
        </p:nvSpPr>
        <p:spPr>
          <a:xfrm>
            <a:off x="1055441" y="871210"/>
            <a:ext cx="10449172" cy="3831675"/>
          </a:xfrm>
        </p:spPr>
        <p:txBody>
          <a:bodyPr/>
          <a:lstStyle>
            <a:lvl1pPr marL="268653" indent="-268653">
              <a:defRPr baseline="0"/>
            </a:lvl1pPr>
            <a:lvl2pPr marL="626857" indent="-268653">
              <a:defRPr/>
            </a:lvl2pPr>
            <a:lvl3pPr marL="931330" indent="-232832">
              <a:defRPr/>
            </a:lvl3pPr>
            <a:lvl4pPr marL="1289533" indent="-214922">
              <a:defRPr/>
            </a:lvl4pPr>
            <a:lvl5pPr marL="1647737" indent="-214922">
              <a:defRPr/>
            </a:lvl5pPr>
            <a:lvl6pPr marL="1988030" indent="-179102">
              <a:defRPr/>
            </a:lvl6pPr>
            <a:lvl7pPr marL="2346233" indent="-179102">
              <a:defRPr/>
            </a:lvl7pPr>
            <a:lvl8pPr marL="2704437" indent="-179102">
              <a:defRPr/>
            </a:lvl8pPr>
            <a:lvl9pPr marL="2704437" indent="-179102">
              <a:defRPr sz="995"/>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9718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055441" y="4985502"/>
            <a:ext cx="5235822" cy="499321"/>
          </a:xfrm>
        </p:spPr>
        <p:txBody>
          <a:bodyPr/>
          <a:lstStyle>
            <a:lvl1pPr marL="0" indent="0">
              <a:lnSpc>
                <a:spcPct val="85000"/>
              </a:lnSpc>
              <a:buNone/>
              <a:defRPr sz="1395" baseline="0"/>
            </a:lvl1pPr>
            <a:lvl2pPr>
              <a:defRPr sz="1790"/>
            </a:lvl2pPr>
            <a:lvl3pPr marL="322383">
              <a:defRPr sz="1590"/>
            </a:lvl3pPr>
            <a:lvl4pPr marL="537306">
              <a:defRPr lang="da-DK" sz="1395" kern="1200" dirty="0" smtClean="0">
                <a:solidFill>
                  <a:schemeClr val="tx1"/>
                </a:solidFill>
                <a:latin typeface="+mn-lt"/>
                <a:ea typeface="+mn-ea"/>
                <a:cs typeface="+mn-cs"/>
              </a:defRPr>
            </a:lvl4pPr>
            <a:lvl5pPr marL="716407" indent="-89550">
              <a:defRPr sz="1195"/>
            </a:lvl5pPr>
          </a:lstStyle>
          <a:p>
            <a:pPr lvl="0"/>
            <a:r>
              <a:rPr lang="da-DK" dirty="0"/>
              <a:t>Billedtekst 14pt i to eller max tre linjer</a:t>
            </a:r>
            <a:endParaRPr lang="da-DK"/>
          </a:p>
        </p:txBody>
      </p:sp>
      <p:sp>
        <p:nvSpPr>
          <p:cNvPr id="25" name="Pladsholder til billede 2"/>
          <p:cNvSpPr>
            <a:spLocks noGrp="1"/>
          </p:cNvSpPr>
          <p:nvPr>
            <p:ph type="pic" sz="quarter" idx="16" hasCustomPrompt="1"/>
          </p:nvPr>
        </p:nvSpPr>
        <p:spPr>
          <a:xfrm>
            <a:off x="1055445" y="871201"/>
            <a:ext cx="5235823" cy="3984624"/>
          </a:xfrm>
        </p:spPr>
        <p:txBody>
          <a:bodyPr tIns="612000" anchor="ctr" anchorCtr="0"/>
          <a:lstStyle>
            <a:lvl1pPr marL="0" indent="0" algn="ctr">
              <a:buNone/>
              <a:defRPr sz="1395" baseline="0">
                <a:solidFill>
                  <a:schemeClr val="accent6"/>
                </a:solidFill>
              </a:defRPr>
            </a:lvl1pPr>
          </a:lstStyle>
          <a:p>
            <a:r>
              <a:rPr lang="da-DK" dirty="0"/>
              <a:t>Klik på ikon for at indsætte billede</a:t>
            </a:r>
            <a:endParaRPr lang="da-DK"/>
          </a:p>
        </p:txBody>
      </p:sp>
      <p:sp>
        <p:nvSpPr>
          <p:cNvPr id="12" name="Pladsholder til tekst 3"/>
          <p:cNvSpPr>
            <a:spLocks noGrp="1"/>
          </p:cNvSpPr>
          <p:nvPr>
            <p:ph type="body" sz="quarter" idx="19" hasCustomPrompt="1"/>
          </p:nvPr>
        </p:nvSpPr>
        <p:spPr>
          <a:xfrm>
            <a:off x="6580193" y="4985502"/>
            <a:ext cx="4920915" cy="499321"/>
          </a:xfrm>
        </p:spPr>
        <p:txBody>
          <a:bodyPr/>
          <a:lstStyle>
            <a:lvl1pPr marL="0" indent="0">
              <a:lnSpc>
                <a:spcPct val="85000"/>
              </a:lnSpc>
              <a:buNone/>
              <a:defRPr sz="1395" baseline="0"/>
            </a:lvl1pPr>
            <a:lvl2pPr>
              <a:defRPr sz="1790"/>
            </a:lvl2pPr>
            <a:lvl3pPr marL="322383">
              <a:defRPr sz="1590"/>
            </a:lvl3pPr>
            <a:lvl4pPr marL="537306">
              <a:defRPr lang="da-DK" sz="1395" kern="1200" dirty="0" smtClean="0">
                <a:solidFill>
                  <a:schemeClr val="tx1"/>
                </a:solidFill>
                <a:latin typeface="+mn-lt"/>
                <a:ea typeface="+mn-ea"/>
                <a:cs typeface="+mn-cs"/>
              </a:defRPr>
            </a:lvl4pPr>
            <a:lvl5pPr marL="716407" indent="-89550">
              <a:defRPr sz="1195"/>
            </a:lvl5pPr>
          </a:lstStyle>
          <a:p>
            <a:pPr lvl="0"/>
            <a:r>
              <a:rPr lang="da-DK" dirty="0"/>
              <a:t>Billedtekst 14pt i to eller max tre linjer</a:t>
            </a:r>
            <a:endParaRPr lang="da-DK"/>
          </a:p>
        </p:txBody>
      </p:sp>
      <p:sp>
        <p:nvSpPr>
          <p:cNvPr id="17" name="Pladsholder til indhold 4"/>
          <p:cNvSpPr>
            <a:spLocks noGrp="1"/>
          </p:cNvSpPr>
          <p:nvPr>
            <p:ph sz="quarter" idx="14" hasCustomPrompt="1"/>
          </p:nvPr>
        </p:nvSpPr>
        <p:spPr>
          <a:xfrm>
            <a:off x="6580192" y="871210"/>
            <a:ext cx="4924425" cy="3988723"/>
          </a:xfrm>
        </p:spPr>
        <p:txBody>
          <a:bodyPr/>
          <a:lstStyle>
            <a:lvl1pPr marL="125371" indent="-125371">
              <a:defRPr sz="1790"/>
            </a:lvl1pPr>
            <a:lvl2pPr marL="447754" indent="-107460">
              <a:defRPr sz="1590"/>
            </a:lvl2pPr>
            <a:lvl3pPr marL="805958" indent="-107460">
              <a:defRPr sz="1395"/>
            </a:lvl3pPr>
            <a:lvl4pPr marL="1146251" indent="-89550">
              <a:defRPr sz="1195"/>
            </a:lvl4pPr>
            <a:lvl5pPr marL="1504456" indent="-89550">
              <a:defRPr sz="995"/>
            </a:lvl5pPr>
            <a:lvl6pPr marL="1862659">
              <a:defRPr sz="995"/>
            </a:lvl6pPr>
            <a:lvl7pPr marL="2220862">
              <a:defRPr sz="995"/>
            </a:lvl7pPr>
            <a:lvl8pPr marL="2579066">
              <a:defRPr/>
            </a:lvl8pPr>
            <a:lvl9pPr marL="2937270">
              <a:defRPr sz="995"/>
            </a:lvl9pPr>
          </a:lstStyle>
          <a:p>
            <a:pPr lvl="0"/>
            <a:r>
              <a:rPr lang="da-DK" dirty="0"/>
              <a:t>Brødtekst 18pt skrives her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 niveau</a:t>
            </a:r>
            <a:endParaRPr lang="da-DK"/>
          </a:p>
          <a:p>
            <a:pPr lvl="6"/>
            <a:r>
              <a:rPr lang="da-DK" dirty="0"/>
              <a:t>7 niveau</a:t>
            </a:r>
            <a:endParaRPr lang="da-DK"/>
          </a:p>
          <a:p>
            <a:pPr lvl="7"/>
            <a:r>
              <a:rPr lang="da-DK" dirty="0"/>
              <a:t>8 niveau</a:t>
            </a:r>
            <a:endParaRPr lang="da-DK"/>
          </a:p>
          <a:p>
            <a:pPr lvl="8"/>
            <a:r>
              <a:rPr lang="da-DK" dirty="0"/>
              <a:t>9 niveau</a:t>
            </a:r>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52856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 name="Titel 1"/>
          <p:cNvSpPr>
            <a:spLocks noGrp="1"/>
          </p:cNvSpPr>
          <p:nvPr>
            <p:ph type="title" hasCustomPrompt="1"/>
          </p:nvPr>
        </p:nvSpPr>
        <p:spPr>
          <a:xfrm>
            <a:off x="1055441" y="871200"/>
            <a:ext cx="10449172" cy="828000"/>
          </a:xfrm>
        </p:spPr>
        <p:txBody>
          <a:bodyPr/>
          <a:lstStyle>
            <a:lvl1pPr>
              <a:defRPr/>
            </a:lvl1pPr>
          </a:lstStyle>
          <a:p>
            <a:r>
              <a:rPr lang="da-DK" dirty="0"/>
              <a:t>Overskrift 28pt i max. to linjer </a:t>
            </a:r>
            <a:br>
              <a:rPr lang="da-DK" dirty="0"/>
            </a:br>
            <a:r>
              <a:rPr lang="da-DK" dirty="0"/>
              <a:t>teksten vokser opad</a:t>
            </a:r>
            <a:endParaRPr lang="da-DK"/>
          </a:p>
        </p:txBody>
      </p:sp>
      <p:sp>
        <p:nvSpPr>
          <p:cNvPr id="27" name="Pladsholder til tekst 1"/>
          <p:cNvSpPr>
            <a:spLocks noGrp="1"/>
          </p:cNvSpPr>
          <p:nvPr>
            <p:ph type="body" sz="quarter" idx="15" hasCustomPrompt="1"/>
          </p:nvPr>
        </p:nvSpPr>
        <p:spPr>
          <a:xfrm>
            <a:off x="1055445" y="4986001"/>
            <a:ext cx="5238839" cy="498812"/>
          </a:xfrm>
        </p:spPr>
        <p:txBody>
          <a:bodyPr/>
          <a:lstStyle>
            <a:lvl1pPr marL="0" indent="0">
              <a:lnSpc>
                <a:spcPct val="85000"/>
              </a:lnSpc>
              <a:buNone/>
              <a:defRPr sz="1395" baseline="0"/>
            </a:lvl1pPr>
            <a:lvl2pPr>
              <a:defRPr sz="1790"/>
            </a:lvl2pPr>
            <a:lvl3pPr marL="322383">
              <a:defRPr sz="1590"/>
            </a:lvl3pPr>
            <a:lvl4pPr marL="537306">
              <a:defRPr lang="da-DK" sz="1395" kern="1200" dirty="0" smtClean="0">
                <a:solidFill>
                  <a:schemeClr val="tx1"/>
                </a:solidFill>
                <a:latin typeface="+mn-lt"/>
                <a:ea typeface="+mn-ea"/>
                <a:cs typeface="+mn-cs"/>
              </a:defRPr>
            </a:lvl4pPr>
            <a:lvl5pPr marL="716407" indent="-89550">
              <a:defRPr sz="1195"/>
            </a:lvl5pPr>
          </a:lstStyle>
          <a:p>
            <a:pPr lvl="0"/>
            <a:r>
              <a:rPr lang="da-DK" dirty="0"/>
              <a:t>Billedtekst 14pt i to eller max tre linjer</a:t>
            </a:r>
            <a:endParaRPr lang="da-DK"/>
          </a:p>
        </p:txBody>
      </p:sp>
      <p:sp>
        <p:nvSpPr>
          <p:cNvPr id="28" name="Pladsholder til billede 2"/>
          <p:cNvSpPr>
            <a:spLocks noGrp="1"/>
          </p:cNvSpPr>
          <p:nvPr>
            <p:ph type="pic" sz="quarter" idx="17" hasCustomPrompt="1"/>
          </p:nvPr>
        </p:nvSpPr>
        <p:spPr>
          <a:xfrm>
            <a:off x="1055445" y="1976399"/>
            <a:ext cx="5235823" cy="2880000"/>
          </a:xfrm>
        </p:spPr>
        <p:txBody>
          <a:bodyPr tIns="612000" anchor="ctr" anchorCtr="0"/>
          <a:lstStyle>
            <a:lvl1pPr marL="0" indent="0" algn="ctr">
              <a:buNone/>
              <a:defRPr sz="1395" baseline="0">
                <a:solidFill>
                  <a:schemeClr val="accent6"/>
                </a:solidFill>
              </a:defRPr>
            </a:lvl1pPr>
          </a:lstStyle>
          <a:p>
            <a:r>
              <a:rPr lang="da-DK" dirty="0"/>
              <a:t>Klik på ikon for at indsætte billede</a:t>
            </a:r>
            <a:endParaRPr lang="da-DK"/>
          </a:p>
        </p:txBody>
      </p:sp>
      <p:sp>
        <p:nvSpPr>
          <p:cNvPr id="24" name="Pladsholder til indhold 3"/>
          <p:cNvSpPr>
            <a:spLocks noGrp="1"/>
          </p:cNvSpPr>
          <p:nvPr>
            <p:ph sz="quarter" idx="14" hasCustomPrompt="1"/>
          </p:nvPr>
        </p:nvSpPr>
        <p:spPr>
          <a:xfrm>
            <a:off x="6580188" y="1989139"/>
            <a:ext cx="4924424" cy="3495674"/>
          </a:xfrm>
        </p:spPr>
        <p:txBody>
          <a:bodyPr/>
          <a:lstStyle>
            <a:lvl1pPr marL="125371" indent="-125371">
              <a:defRPr sz="1790"/>
            </a:lvl1pPr>
            <a:lvl2pPr marL="447754" indent="-107460">
              <a:defRPr sz="1590"/>
            </a:lvl2pPr>
            <a:lvl3pPr marL="805958" indent="-107460">
              <a:defRPr sz="1395"/>
            </a:lvl3pPr>
            <a:lvl4pPr marL="1146251" indent="-89550">
              <a:defRPr sz="1195"/>
            </a:lvl4pPr>
            <a:lvl5pPr marL="1504456" indent="-89550">
              <a:defRPr sz="995"/>
            </a:lvl5pPr>
            <a:lvl6pPr marL="1862659">
              <a:defRPr sz="995"/>
            </a:lvl6pPr>
            <a:lvl7pPr marL="2220862">
              <a:defRPr sz="995"/>
            </a:lvl7pPr>
            <a:lvl8pPr marL="2579066">
              <a:defRPr/>
            </a:lvl8pPr>
            <a:lvl9pPr marL="2937270">
              <a:defRPr sz="995"/>
            </a:lvl9pPr>
          </a:lstStyle>
          <a:p>
            <a:pPr lvl="0"/>
            <a:r>
              <a:rPr lang="da-DK" dirty="0"/>
              <a:t>Brødtekst 18pt skrives her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 niveau</a:t>
            </a:r>
            <a:endParaRPr lang="da-DK"/>
          </a:p>
          <a:p>
            <a:pPr lvl="6"/>
            <a:r>
              <a:rPr lang="da-DK" dirty="0"/>
              <a:t>7 niveau</a:t>
            </a:r>
            <a:endParaRPr lang="da-DK"/>
          </a:p>
          <a:p>
            <a:pPr lvl="7"/>
            <a:r>
              <a:rPr lang="da-DK" dirty="0"/>
              <a:t>8 niveau</a:t>
            </a:r>
            <a:endParaRPr lang="da-DK"/>
          </a:p>
          <a:p>
            <a:pPr lvl="8"/>
            <a:r>
              <a:rPr lang="da-DK" dirty="0"/>
              <a:t>9 niveau</a:t>
            </a:r>
            <a:endParaRPr lang="da-DK"/>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5173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billede og 2/3 tekstfe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p:txBody>
          <a:bodyPr/>
          <a:lstStyle>
            <a:lvl1pPr>
              <a:defRPr/>
            </a:lvl1pPr>
          </a:lstStyle>
          <a:p>
            <a:r>
              <a:rPr lang="da-DK" dirty="0"/>
              <a:t>Overskrift 28pt i max. to linjer </a:t>
            </a:r>
            <a:br>
              <a:rPr lang="da-DK" dirty="0"/>
            </a:br>
            <a:r>
              <a:rPr lang="da-DK" dirty="0"/>
              <a:t>teksten vokser opad</a:t>
            </a:r>
          </a:p>
        </p:txBody>
      </p:sp>
      <p:sp>
        <p:nvSpPr>
          <p:cNvPr id="25" name="Pladsholder til billede 2"/>
          <p:cNvSpPr>
            <a:spLocks noGrp="1"/>
          </p:cNvSpPr>
          <p:nvPr>
            <p:ph type="pic" sz="quarter" idx="16" hasCustomPrompt="1"/>
          </p:nvPr>
        </p:nvSpPr>
        <p:spPr>
          <a:xfrm>
            <a:off x="1055446" y="1974852"/>
            <a:ext cx="3816424" cy="3509963"/>
          </a:xfrm>
        </p:spPr>
        <p:txBody>
          <a:bodyPr tIns="612000" anchor="ctr" anchorCtr="0"/>
          <a:lstStyle>
            <a:lvl1pPr marL="0" indent="0" algn="ctr">
              <a:buNone/>
              <a:defRPr sz="1395" baseline="0">
                <a:solidFill>
                  <a:schemeClr val="accent6"/>
                </a:solidFill>
              </a:defRPr>
            </a:lvl1pPr>
          </a:lstStyle>
          <a:p>
            <a:r>
              <a:rPr lang="da-DK" dirty="0"/>
              <a:t>Klik på ikon for at indsætte billede</a:t>
            </a:r>
            <a:endParaRPr lang="da-DK"/>
          </a:p>
        </p:txBody>
      </p:sp>
      <p:sp>
        <p:nvSpPr>
          <p:cNvPr id="17" name="Pladsholder til indhold 4"/>
          <p:cNvSpPr>
            <a:spLocks noGrp="1"/>
          </p:cNvSpPr>
          <p:nvPr>
            <p:ph sz="quarter" idx="14" hasCustomPrompt="1"/>
          </p:nvPr>
        </p:nvSpPr>
        <p:spPr>
          <a:xfrm>
            <a:off x="5147999" y="1989139"/>
            <a:ext cx="6356613" cy="3495675"/>
          </a:xfrm>
        </p:spPr>
        <p:txBody>
          <a:bodyPr/>
          <a:lstStyle>
            <a:lvl1pPr marL="125371" indent="-125371">
              <a:defRPr sz="1790"/>
            </a:lvl1pPr>
            <a:lvl2pPr marL="447754" indent="-107460">
              <a:defRPr sz="1590"/>
            </a:lvl2pPr>
            <a:lvl3pPr marL="805958" indent="-107460">
              <a:defRPr sz="1395"/>
            </a:lvl3pPr>
            <a:lvl4pPr marL="1146251" indent="-89550">
              <a:defRPr sz="1195"/>
            </a:lvl4pPr>
            <a:lvl5pPr marL="1504456" indent="-89550">
              <a:defRPr sz="995"/>
            </a:lvl5pPr>
            <a:lvl6pPr marL="1862659">
              <a:defRPr sz="995"/>
            </a:lvl6pPr>
            <a:lvl7pPr marL="2220862">
              <a:defRPr sz="995"/>
            </a:lvl7pPr>
            <a:lvl8pPr marL="2579066">
              <a:defRPr/>
            </a:lvl8pPr>
            <a:lvl9pPr marL="2937270">
              <a:defRPr sz="995"/>
            </a:lvl9pPr>
          </a:lstStyle>
          <a:p>
            <a:pPr lvl="0"/>
            <a:r>
              <a:rPr lang="da-DK" dirty="0"/>
              <a:t>Brødtekst 18pt skrives her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 niveau</a:t>
            </a:r>
            <a:endParaRPr lang="da-DK"/>
          </a:p>
          <a:p>
            <a:pPr lvl="6"/>
            <a:r>
              <a:rPr lang="da-DK" dirty="0"/>
              <a:t>7 niveau</a:t>
            </a:r>
            <a:endParaRPr lang="da-DK"/>
          </a:p>
          <a:p>
            <a:pPr lvl="7"/>
            <a:r>
              <a:rPr lang="da-DK" dirty="0"/>
              <a:t>8 niveau</a:t>
            </a:r>
            <a:endParaRPr lang="da-DK"/>
          </a:p>
          <a:p>
            <a:pPr lvl="8"/>
            <a:r>
              <a:rPr lang="da-DK" dirty="0"/>
              <a:t>9 niveau</a:t>
            </a:r>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4" name="USR_Name"/>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9421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3479C1C-E822-4AB1-8145-2EF58677AD8E}"/>
              </a:ext>
            </a:extLst>
          </p:cNvPr>
          <p:cNvSpPr/>
          <p:nvPr userDrawn="1"/>
        </p:nvSpPr>
        <p:spPr>
          <a:xfrm>
            <a:off x="5" y="6170410"/>
            <a:ext cx="459580" cy="687599"/>
          </a:xfrm>
          <a:prstGeom prst="rect">
            <a:avLst/>
          </a:prstGeom>
          <a:solidFill>
            <a:srgbClr val="A9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sp>
        <p:nvSpPr>
          <p:cNvPr id="25" name="Rektangel 24">
            <a:extLst>
              <a:ext uri="{FF2B5EF4-FFF2-40B4-BE49-F238E27FC236}">
                <a16:creationId xmlns:a16="http://schemas.microsoft.com/office/drawing/2014/main" id="{BE040EA2-4256-4BD3-AD4C-B05747A6B830}"/>
              </a:ext>
            </a:extLst>
          </p:cNvPr>
          <p:cNvSpPr/>
          <p:nvPr userDrawn="1"/>
        </p:nvSpPr>
        <p:spPr>
          <a:xfrm>
            <a:off x="-1" y="0"/>
            <a:ext cx="459581" cy="5950744"/>
          </a:xfrm>
          <a:prstGeom prst="rect">
            <a:avLst/>
          </a:prstGeom>
          <a:solidFill>
            <a:srgbClr val="ADBD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90" dirty="0">
              <a:solidFill>
                <a:srgbClr val="D51165"/>
              </a:solidFill>
            </a:endParaRPr>
          </a:p>
        </p:txBody>
      </p:sp>
      <p:sp>
        <p:nvSpPr>
          <p:cNvPr id="2" name="Pladsholder til titel 1"/>
          <p:cNvSpPr>
            <a:spLocks noGrp="1"/>
          </p:cNvSpPr>
          <p:nvPr>
            <p:ph type="title"/>
          </p:nvPr>
        </p:nvSpPr>
        <p:spPr>
          <a:xfrm>
            <a:off x="1055445" y="548680"/>
            <a:ext cx="10449173"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055445" y="1993525"/>
            <a:ext cx="10449173" cy="34912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895" b="1" kern="1200" smtClean="0">
                <a:solidFill>
                  <a:schemeClr val="tx1"/>
                </a:solidFill>
                <a:latin typeface="+mn-lt"/>
                <a:ea typeface="+mn-ea"/>
                <a:cs typeface="+mn-cs"/>
              </a:defRPr>
            </a:lvl1pPr>
          </a:lstStyle>
          <a:p>
            <a:fld id="{0DAB5548-7253-48D6-B95B-F3D312A72220}" type="slidenum">
              <a:rPr lang="da-DK" smtClean="0"/>
              <a:pPr/>
              <a:t>‹nr.›</a:t>
            </a:fld>
            <a:endParaRPr lang="da-DK" dirty="0"/>
          </a:p>
        </p:txBody>
      </p:sp>
      <p:sp>
        <p:nvSpPr>
          <p:cNvPr id="5" name="FLD_PresentationTitle"/>
          <p:cNvSpPr>
            <a:spLocks noGrp="1"/>
          </p:cNvSpPr>
          <p:nvPr>
            <p:ph type="ftr" sz="quarter" idx="3"/>
          </p:nvPr>
        </p:nvSpPr>
        <p:spPr>
          <a:xfrm>
            <a:off x="1055440" y="6290559"/>
            <a:ext cx="3780000" cy="180000"/>
          </a:xfrm>
          <a:prstGeom prst="rect">
            <a:avLst/>
          </a:prstGeom>
        </p:spPr>
        <p:txBody>
          <a:bodyPr vert="horz" lIns="0" tIns="0" rIns="0" bIns="0" rtlCol="0" anchor="t" anchorCtr="0">
            <a:noAutofit/>
          </a:bodyPr>
          <a:lstStyle>
            <a:lvl1pPr algn="l">
              <a:defRPr lang="da-DK" sz="995" kern="1200" dirty="0">
                <a:solidFill>
                  <a:srgbClr val="333333"/>
                </a:solidFill>
                <a:latin typeface="+mn-lt"/>
                <a:ea typeface="+mn-ea"/>
                <a:cs typeface="+mn-cs"/>
              </a:defRPr>
            </a:lvl1pPr>
          </a:lstStyle>
          <a:p>
            <a:endParaRPr lang="da-DK" dirty="0"/>
          </a:p>
        </p:txBody>
      </p:sp>
      <p:sp>
        <p:nvSpPr>
          <p:cNvPr id="4" name="USR_Name"/>
          <p:cNvSpPr>
            <a:spLocks noGrp="1"/>
          </p:cNvSpPr>
          <p:nvPr>
            <p:ph type="dt" sz="half" idx="2"/>
          </p:nvPr>
        </p:nvSpPr>
        <p:spPr>
          <a:xfrm>
            <a:off x="7891200" y="6289200"/>
            <a:ext cx="3388800" cy="180000"/>
          </a:xfrm>
          <a:prstGeom prst="rect">
            <a:avLst/>
          </a:prstGeom>
        </p:spPr>
        <p:txBody>
          <a:bodyPr vert="horz" lIns="0" tIns="0" rIns="0" bIns="0" rtlCol="0" anchor="t" anchorCtr="0">
            <a:noAutofit/>
          </a:bodyPr>
          <a:lstStyle>
            <a:lvl1pPr algn="r">
              <a:defRPr sz="995">
                <a:solidFill>
                  <a:srgbClr val="333333"/>
                </a:solidFill>
              </a:defRPr>
            </a:lvl1pPr>
          </a:lstStyle>
          <a:p>
            <a:endParaRPr lang="da-DK" dirty="0"/>
          </a:p>
        </p:txBody>
      </p:sp>
      <p:sp>
        <p:nvSpPr>
          <p:cNvPr id="15" name="USR_CenterFreeText" hidden="1"/>
          <p:cNvSpPr txBox="1">
            <a:spLocks/>
          </p:cNvSpPr>
          <p:nvPr userDrawn="1"/>
        </p:nvSpPr>
        <p:spPr>
          <a:xfrm>
            <a:off x="1366843" y="417610"/>
            <a:ext cx="5148262"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da-DK" sz="1195" dirty="0"/>
          </a:p>
        </p:txBody>
      </p:sp>
      <p:pic>
        <p:nvPicPr>
          <p:cNvPr id="1834902662" name="LogoH"/>
          <p:cNvPicPr>
            <a:picLocks noChangeAspect="1"/>
          </p:cNvPicPr>
          <p:nvPr/>
        </p:nvPicPr>
        <p:blipFill>
          <a:blip r:embed="rId24"/>
          <a:stretch>
            <a:fillRect/>
          </a:stretch>
        </p:blipFill>
        <p:spPr>
          <a:xfrm>
            <a:off x="0" y="5720400"/>
            <a:ext cx="687600" cy="687600"/>
          </a:xfrm>
          <a:prstGeom prst="rect">
            <a:avLst/>
          </a:prstGeom>
        </p:spPr>
      </p:pic>
      <p:pic>
        <p:nvPicPr>
          <p:cNvPr id="28" name="Region">
            <a:extLst>
              <a:ext uri="{FF2B5EF4-FFF2-40B4-BE49-F238E27FC236}">
                <a16:creationId xmlns:a16="http://schemas.microsoft.com/office/drawing/2014/main" id="{7C78D02F-ABBA-4F3B-9A93-F41AA9979B6C}"/>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6537" y="5763982"/>
            <a:ext cx="116417" cy="594784"/>
          </a:xfrm>
          <a:prstGeom prst="rect">
            <a:avLst/>
          </a:prstGeom>
        </p:spPr>
      </p:pic>
      <p:pic>
        <p:nvPicPr>
          <p:cNvPr id="600165927" name="LogoKU"/>
          <p:cNvPicPr>
            <a:picLocks noChangeAspect="1"/>
          </p:cNvPicPr>
          <p:nvPr/>
        </p:nvPicPr>
        <p:blipFill>
          <a:blip r:embed="rId26"/>
          <a:stretch>
            <a:fillRect/>
          </a:stretch>
        </p:blipFill>
        <p:spPr>
          <a:xfrm>
            <a:off x="8017200" y="50400"/>
            <a:ext cx="619200" cy="619200"/>
          </a:xfrm>
          <a:prstGeom prst="rect">
            <a:avLst/>
          </a:prstGeom>
        </p:spPr>
      </p:pic>
      <p:pic>
        <p:nvPicPr>
          <p:cNvPr id="1578974970" name="LogoGXMaster2"/>
          <p:cNvPicPr>
            <a:picLocks noChangeAspect="1"/>
          </p:cNvPicPr>
          <p:nvPr/>
        </p:nvPicPr>
        <p:blipFill>
          <a:blip r:embed="rId26"/>
          <a:stretch>
            <a:fillRect/>
          </a:stretch>
        </p:blipFill>
        <p:spPr>
          <a:xfrm>
            <a:off x="11070000" y="871200"/>
            <a:ext cx="900000" cy="900000"/>
          </a:xfrm>
          <a:prstGeom prst="rect">
            <a:avLst/>
          </a:prstGeom>
        </p:spPr>
      </p:pic>
      <p:pic>
        <p:nvPicPr>
          <p:cNvPr id="434896007" name="LogoGCMaster"/>
          <p:cNvPicPr>
            <a:picLocks noChangeAspect="1"/>
          </p:cNvPicPr>
          <p:nvPr/>
        </p:nvPicPr>
        <p:blipFill>
          <a:blip r:embed="rId26"/>
          <a:stretch>
            <a:fillRect/>
          </a:stretch>
        </p:blipFill>
        <p:spPr>
          <a:xfrm>
            <a:off x="5774405" y="6314400"/>
            <a:ext cx="421200" cy="421200"/>
          </a:xfrm>
          <a:prstGeom prst="rect">
            <a:avLst/>
          </a:prstGeom>
        </p:spPr>
      </p:pic>
      <p:pic>
        <p:nvPicPr>
          <p:cNvPr id="2069375952" name="LogoGXMaster"/>
          <p:cNvPicPr>
            <a:picLocks noChangeAspect="1"/>
          </p:cNvPicPr>
          <p:nvPr/>
        </p:nvPicPr>
        <p:blipFill>
          <a:blip r:embed="rId26"/>
          <a:stretch>
            <a:fillRect/>
          </a:stretch>
        </p:blipFill>
        <p:spPr>
          <a:xfrm>
            <a:off x="11070000" y="259200"/>
            <a:ext cx="900000" cy="900000"/>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9" r:id="rId3"/>
    <p:sldLayoutId id="2147483659" r:id="rId4"/>
    <p:sldLayoutId id="2147483660" r:id="rId5"/>
    <p:sldLayoutId id="2147483664" r:id="rId6"/>
    <p:sldLayoutId id="2147483665" r:id="rId7"/>
    <p:sldLayoutId id="2147483662" r:id="rId8"/>
    <p:sldLayoutId id="2147483668" r:id="rId9"/>
    <p:sldLayoutId id="2147483669" r:id="rId10"/>
    <p:sldLayoutId id="2147483678" r:id="rId11"/>
    <p:sldLayoutId id="2147483670" r:id="rId12"/>
    <p:sldLayoutId id="2147483672" r:id="rId13"/>
    <p:sldLayoutId id="2147483658" r:id="rId14"/>
    <p:sldLayoutId id="2147483655" r:id="rId15"/>
    <p:sldLayoutId id="2147483673" r:id="rId16"/>
    <p:sldLayoutId id="2147483677" r:id="rId17"/>
    <p:sldLayoutId id="2147483675" r:id="rId18"/>
    <p:sldLayoutId id="2147483676" r:id="rId19"/>
    <p:sldLayoutId id="2147483674" r:id="rId20"/>
    <p:sldLayoutId id="2147483663" r:id="rId21"/>
    <p:sldLayoutId id="2147483667" r:id="rId22"/>
  </p:sldLayoutIdLst>
  <p:hf hdr="0"/>
  <p:txStyles>
    <p:titleStyle>
      <a:lvl1pPr algn="l" defTabSz="909837" rtl="0" eaLnBrk="1" latinLnBrk="0" hangingPunct="1">
        <a:lnSpc>
          <a:spcPct val="85000"/>
        </a:lnSpc>
        <a:spcBef>
          <a:spcPct val="0"/>
        </a:spcBef>
        <a:buNone/>
        <a:defRPr sz="2785" b="1" kern="1200">
          <a:solidFill>
            <a:srgbClr val="7EA3A6"/>
          </a:solidFill>
          <a:latin typeface="+mj-lt"/>
          <a:ea typeface="+mj-ea"/>
          <a:cs typeface="+mj-cs"/>
        </a:defRPr>
      </a:lvl1pPr>
    </p:titleStyle>
    <p:bodyStyle>
      <a:lvl1pPr marL="143281" indent="-143281" algn="l" defTabSz="909837" rtl="0" eaLnBrk="1" latinLnBrk="0" hangingPunct="1">
        <a:lnSpc>
          <a:spcPct val="100000"/>
        </a:lnSpc>
        <a:spcBef>
          <a:spcPts val="0"/>
        </a:spcBef>
        <a:spcAft>
          <a:spcPts val="1195"/>
        </a:spcAft>
        <a:buClr>
          <a:srgbClr val="BBB487"/>
        </a:buClr>
        <a:buFont typeface="Arial" panose="020B0604020202020204" pitchFamily="34" charset="0"/>
        <a:buChar char="•"/>
        <a:defRPr sz="2190" kern="1200" baseline="0">
          <a:solidFill>
            <a:schemeClr val="tx1"/>
          </a:solidFill>
          <a:latin typeface="+mn-lt"/>
          <a:ea typeface="+mn-ea"/>
          <a:cs typeface="+mn-cs"/>
        </a:defRPr>
      </a:lvl1pPr>
      <a:lvl2pPr marL="501486" indent="-143281" algn="l" defTabSz="909837" rtl="0" eaLnBrk="1" latinLnBrk="0" hangingPunct="1">
        <a:spcBef>
          <a:spcPts val="0"/>
        </a:spcBef>
        <a:spcAft>
          <a:spcPts val="1195"/>
        </a:spcAft>
        <a:buClr>
          <a:srgbClr val="BBB487"/>
        </a:buClr>
        <a:buFont typeface="Arial" panose="020B0604020202020204" pitchFamily="34" charset="0"/>
        <a:buChar char="•"/>
        <a:defRPr lang="da-DK" sz="1990" kern="1200" baseline="0" dirty="0" smtClean="0">
          <a:solidFill>
            <a:schemeClr val="tx1"/>
          </a:solidFill>
          <a:latin typeface="+mn-lt"/>
          <a:ea typeface="+mn-ea"/>
          <a:cs typeface="+mn-cs"/>
        </a:defRPr>
      </a:lvl2pPr>
      <a:lvl3pPr marL="823868" indent="-125371" algn="l" defTabSz="909837" rtl="0" eaLnBrk="1" latinLnBrk="0" hangingPunct="1">
        <a:spcBef>
          <a:spcPts val="0"/>
        </a:spcBef>
        <a:spcAft>
          <a:spcPts val="1195"/>
        </a:spcAft>
        <a:buClr>
          <a:srgbClr val="BBB487"/>
        </a:buClr>
        <a:buFont typeface="Arial" panose="020B0604020202020204" pitchFamily="34" charset="0"/>
        <a:buChar char="•"/>
        <a:defRPr lang="da-DK" sz="1790" kern="1200" dirty="0" smtClean="0">
          <a:solidFill>
            <a:schemeClr val="tx1"/>
          </a:solidFill>
          <a:latin typeface="+mn-lt"/>
          <a:ea typeface="+mn-ea"/>
          <a:cs typeface="+mn-cs"/>
        </a:defRPr>
      </a:lvl3pPr>
      <a:lvl4pPr marL="1182072" indent="-107460" algn="l" defTabSz="909837" rtl="0" eaLnBrk="1" latinLnBrk="0" hangingPunct="1">
        <a:spcBef>
          <a:spcPts val="0"/>
        </a:spcBef>
        <a:spcAft>
          <a:spcPts val="1195"/>
        </a:spcAft>
        <a:buClr>
          <a:srgbClr val="BBB487"/>
        </a:buClr>
        <a:buFont typeface="Arial" panose="020B0604020202020204" pitchFamily="34" charset="0"/>
        <a:buChar char="•"/>
        <a:defRPr lang="da-DK" sz="1590" kern="1200" dirty="0" smtClean="0">
          <a:solidFill>
            <a:schemeClr val="tx1"/>
          </a:solidFill>
          <a:latin typeface="+mn-lt"/>
          <a:ea typeface="+mn-ea"/>
          <a:cs typeface="+mn-cs"/>
        </a:defRPr>
      </a:lvl4pPr>
      <a:lvl5pPr marL="1540276" indent="-107460" algn="l" defTabSz="909837" rtl="0" eaLnBrk="1" latinLnBrk="0" hangingPunct="1">
        <a:spcBef>
          <a:spcPts val="0"/>
        </a:spcBef>
        <a:spcAft>
          <a:spcPts val="1195"/>
        </a:spcAft>
        <a:buClr>
          <a:srgbClr val="BBB487"/>
        </a:buClr>
        <a:buFont typeface="Arial" panose="020B0604020202020204" pitchFamily="34" charset="0"/>
        <a:buChar char="•"/>
        <a:defRPr lang="da-DK" sz="1395" kern="1200" dirty="0" smtClean="0">
          <a:solidFill>
            <a:schemeClr val="tx1"/>
          </a:solidFill>
          <a:latin typeface="+mn-lt"/>
          <a:ea typeface="+mn-ea"/>
          <a:cs typeface="+mn-cs"/>
        </a:defRPr>
      </a:lvl5pPr>
      <a:lvl6pPr marL="1898480" indent="-89550" algn="l" defTabSz="909837" rtl="0" eaLnBrk="1" latinLnBrk="0" hangingPunct="1">
        <a:spcBef>
          <a:spcPts val="0"/>
        </a:spcBef>
        <a:spcAft>
          <a:spcPts val="1195"/>
        </a:spcAft>
        <a:buClr>
          <a:srgbClr val="BBB487"/>
        </a:buClr>
        <a:buFont typeface="Arial" panose="020B0604020202020204" pitchFamily="34" charset="0"/>
        <a:buChar char="•"/>
        <a:defRPr lang="da-DK" sz="1195" kern="1200" baseline="0" dirty="0">
          <a:solidFill>
            <a:schemeClr val="tx1"/>
          </a:solidFill>
          <a:latin typeface="+mn-lt"/>
          <a:ea typeface="+mn-ea"/>
          <a:cs typeface="+mn-cs"/>
        </a:defRPr>
      </a:lvl6pPr>
      <a:lvl7pPr marL="2256683" indent="-89550" algn="l" defTabSz="909837" rtl="0" eaLnBrk="1" latinLnBrk="0" hangingPunct="1">
        <a:spcBef>
          <a:spcPts val="0"/>
        </a:spcBef>
        <a:spcAft>
          <a:spcPts val="1195"/>
        </a:spcAft>
        <a:buClr>
          <a:srgbClr val="BBB487"/>
        </a:buClr>
        <a:buFont typeface="Arial" panose="020B0604020202020204" pitchFamily="34" charset="0"/>
        <a:buChar char="•"/>
        <a:defRPr lang="da-DK" sz="1095" kern="1200" baseline="0" dirty="0">
          <a:solidFill>
            <a:schemeClr val="tx1"/>
          </a:solidFill>
          <a:latin typeface="+mn-lt"/>
          <a:ea typeface="+mn-ea"/>
          <a:cs typeface="+mn-cs"/>
        </a:defRPr>
      </a:lvl7pPr>
      <a:lvl8pPr marL="2614886" indent="-89550" algn="l" defTabSz="909837" rtl="0" eaLnBrk="1" latinLnBrk="0" hangingPunct="1">
        <a:spcBef>
          <a:spcPts val="0"/>
        </a:spcBef>
        <a:spcAft>
          <a:spcPts val="1195"/>
        </a:spcAft>
        <a:buClr>
          <a:srgbClr val="BBB487"/>
        </a:buClr>
        <a:buFont typeface="Arial" panose="020B0604020202020204" pitchFamily="34" charset="0"/>
        <a:buChar char="•"/>
        <a:defRPr lang="da-DK" sz="995" kern="1200" baseline="0" dirty="0">
          <a:solidFill>
            <a:schemeClr val="tx1"/>
          </a:solidFill>
          <a:latin typeface="+mn-lt"/>
          <a:ea typeface="+mn-ea"/>
          <a:cs typeface="+mn-cs"/>
        </a:defRPr>
      </a:lvl8pPr>
      <a:lvl9pPr marL="2973090" indent="-89550" algn="l" defTabSz="909837" rtl="0" eaLnBrk="1" latinLnBrk="0" hangingPunct="1">
        <a:spcBef>
          <a:spcPts val="0"/>
        </a:spcBef>
        <a:spcAft>
          <a:spcPts val="1195"/>
        </a:spcAft>
        <a:buClr>
          <a:srgbClr val="BBB487"/>
        </a:buClr>
        <a:buFont typeface="Arial" panose="020B0604020202020204" pitchFamily="34" charset="0"/>
        <a:buChar char="•"/>
        <a:defRPr sz="895" kern="1200">
          <a:solidFill>
            <a:schemeClr val="tx1"/>
          </a:solidFill>
          <a:latin typeface="+mn-lt"/>
          <a:ea typeface="+mn-ea"/>
          <a:cs typeface="+mn-cs"/>
        </a:defRPr>
      </a:lvl9pPr>
    </p:bodyStyle>
    <p:otherStyle>
      <a:defPPr>
        <a:defRPr lang="da-DK"/>
      </a:defPPr>
      <a:lvl1pPr marL="0" algn="l" defTabSz="909837" rtl="0" eaLnBrk="1" latinLnBrk="0" hangingPunct="1">
        <a:defRPr sz="1790" kern="1200">
          <a:solidFill>
            <a:schemeClr val="tx1"/>
          </a:solidFill>
          <a:latin typeface="+mn-lt"/>
          <a:ea typeface="+mn-ea"/>
          <a:cs typeface="+mn-cs"/>
        </a:defRPr>
      </a:lvl1pPr>
      <a:lvl2pPr marL="454919" algn="l" defTabSz="909837" rtl="0" eaLnBrk="1" latinLnBrk="0" hangingPunct="1">
        <a:defRPr sz="1790" kern="1200">
          <a:solidFill>
            <a:schemeClr val="tx1"/>
          </a:solidFill>
          <a:latin typeface="+mn-lt"/>
          <a:ea typeface="+mn-ea"/>
          <a:cs typeface="+mn-cs"/>
        </a:defRPr>
      </a:lvl2pPr>
      <a:lvl3pPr marL="909837" algn="l" defTabSz="909837" rtl="0" eaLnBrk="1" latinLnBrk="0" hangingPunct="1">
        <a:defRPr sz="1790" kern="1200">
          <a:solidFill>
            <a:schemeClr val="tx1"/>
          </a:solidFill>
          <a:latin typeface="+mn-lt"/>
          <a:ea typeface="+mn-ea"/>
          <a:cs typeface="+mn-cs"/>
        </a:defRPr>
      </a:lvl3pPr>
      <a:lvl4pPr marL="1364756" algn="l" defTabSz="909837" rtl="0" eaLnBrk="1" latinLnBrk="0" hangingPunct="1">
        <a:defRPr sz="1790" kern="1200">
          <a:solidFill>
            <a:schemeClr val="tx1"/>
          </a:solidFill>
          <a:latin typeface="+mn-lt"/>
          <a:ea typeface="+mn-ea"/>
          <a:cs typeface="+mn-cs"/>
        </a:defRPr>
      </a:lvl4pPr>
      <a:lvl5pPr marL="1819675" algn="l" defTabSz="909837" rtl="0" eaLnBrk="1" latinLnBrk="0" hangingPunct="1">
        <a:defRPr sz="1790" kern="1200">
          <a:solidFill>
            <a:schemeClr val="tx1"/>
          </a:solidFill>
          <a:latin typeface="+mn-lt"/>
          <a:ea typeface="+mn-ea"/>
          <a:cs typeface="+mn-cs"/>
        </a:defRPr>
      </a:lvl5pPr>
      <a:lvl6pPr marL="2274593" algn="l" defTabSz="909837" rtl="0" eaLnBrk="1" latinLnBrk="0" hangingPunct="1">
        <a:defRPr sz="1790" kern="1200">
          <a:solidFill>
            <a:schemeClr val="tx1"/>
          </a:solidFill>
          <a:latin typeface="+mn-lt"/>
          <a:ea typeface="+mn-ea"/>
          <a:cs typeface="+mn-cs"/>
        </a:defRPr>
      </a:lvl6pPr>
      <a:lvl7pPr marL="2729512" algn="l" defTabSz="909837" rtl="0" eaLnBrk="1" latinLnBrk="0" hangingPunct="1">
        <a:defRPr sz="1790" kern="1200">
          <a:solidFill>
            <a:schemeClr val="tx1"/>
          </a:solidFill>
          <a:latin typeface="+mn-lt"/>
          <a:ea typeface="+mn-ea"/>
          <a:cs typeface="+mn-cs"/>
        </a:defRPr>
      </a:lvl7pPr>
      <a:lvl8pPr marL="3184430" algn="l" defTabSz="909837" rtl="0" eaLnBrk="1" latinLnBrk="0" hangingPunct="1">
        <a:defRPr sz="1790" kern="1200">
          <a:solidFill>
            <a:schemeClr val="tx1"/>
          </a:solidFill>
          <a:latin typeface="+mn-lt"/>
          <a:ea typeface="+mn-ea"/>
          <a:cs typeface="+mn-cs"/>
        </a:defRPr>
      </a:lvl8pPr>
      <a:lvl9pPr marL="3639348" algn="l" defTabSz="909837" rtl="0" eaLnBrk="1" latinLnBrk="0" hangingPunct="1">
        <a:defRPr sz="179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455" userDrawn="1">
          <p15:clr>
            <a:srgbClr val="F26B43"/>
          </p15:clr>
        </p15:guide>
        <p15:guide id="10" pos="861" userDrawn="1">
          <p15:clr>
            <a:srgbClr val="F26B43"/>
          </p15:clr>
        </p15:guide>
        <p15:guide id="11" pos="7247" userDrawn="1">
          <p15:clr>
            <a:srgbClr val="F26B43"/>
          </p15:clr>
        </p15:guide>
        <p15:guide id="12" pos="3963" userDrawn="1">
          <p15:clr>
            <a:srgbClr val="F26B43"/>
          </p15:clr>
        </p15:guide>
        <p15:guide id="13" pos="41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75932F2-D0CC-4A45-BA4C-821F473B1E98}"/>
              </a:ext>
            </a:extLst>
          </p:cNvPr>
          <p:cNvPicPr>
            <a:picLocks noGrp="1" noChangeAspect="1"/>
          </p:cNvPicPr>
          <p:nvPr>
            <p:ph sz="quarter" idx="13"/>
          </p:nvPr>
        </p:nvPicPr>
        <p:blipFill>
          <a:blip r:embed="rId2"/>
          <a:stretch>
            <a:fillRect/>
          </a:stretch>
        </p:blipFill>
        <p:spPr>
          <a:xfrm>
            <a:off x="0" y="-312304"/>
            <a:ext cx="12406901" cy="8205800"/>
          </a:xfrm>
        </p:spPr>
      </p:pic>
      <p:sp>
        <p:nvSpPr>
          <p:cNvPr id="3" name="Pladsholder til slidenummer 2">
            <a:extLst>
              <a:ext uri="{FF2B5EF4-FFF2-40B4-BE49-F238E27FC236}">
                <a16:creationId xmlns:a16="http://schemas.microsoft.com/office/drawing/2014/main" id="{91EED719-F5D5-4A05-BB55-DE7F3DBDBF03}"/>
              </a:ext>
            </a:extLst>
          </p:cNvPr>
          <p:cNvSpPr>
            <a:spLocks noGrp="1"/>
          </p:cNvSpPr>
          <p:nvPr>
            <p:ph type="sldNum" sz="quarter" idx="4"/>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1</a:t>
            </a:fld>
            <a:endParaRPr lang="da-DK"/>
          </a:p>
        </p:txBody>
      </p:sp>
      <p:sp>
        <p:nvSpPr>
          <p:cNvPr id="41" name="Date Placeholder 5">
            <a:extLst>
              <a:ext uri="{FF2B5EF4-FFF2-40B4-BE49-F238E27FC236}">
                <a16:creationId xmlns:a16="http://schemas.microsoft.com/office/drawing/2014/main" id="{D01133CA-C1BF-7621-E1E4-D5629D58E4B8}"/>
              </a:ext>
            </a:extLst>
          </p:cNvPr>
          <p:cNvSpPr>
            <a:spLocks noGrp="1"/>
          </p:cNvSpPr>
          <p:nvPr>
            <p:ph type="dt" sz="half" idx="2"/>
          </p:nvPr>
        </p:nvSpPr>
        <p:spPr>
          <a:xfrm>
            <a:off x="7891200" y="6289200"/>
            <a:ext cx="3388800" cy="180000"/>
          </a:xfrm>
        </p:spPr>
        <p:txBody>
          <a:bodyPr anchor="t">
            <a:normAutofit/>
          </a:bodyPr>
          <a:lstStyle/>
          <a:p>
            <a:pPr>
              <a:spcAft>
                <a:spcPts val="600"/>
              </a:spcAft>
            </a:pPr>
            <a:r>
              <a:rPr lang="da-DK"/>
              <a:t>Dato</a:t>
            </a:r>
          </a:p>
        </p:txBody>
      </p:sp>
      <p:sp>
        <p:nvSpPr>
          <p:cNvPr id="108" name="Title 1">
            <a:extLst>
              <a:ext uri="{FF2B5EF4-FFF2-40B4-BE49-F238E27FC236}">
                <a16:creationId xmlns:a16="http://schemas.microsoft.com/office/drawing/2014/main" id="{DC2C296C-C9A1-BB34-E421-3C0DE1D1CDEE}"/>
              </a:ext>
            </a:extLst>
          </p:cNvPr>
          <p:cNvSpPr>
            <a:spLocks noGrp="1"/>
          </p:cNvSpPr>
          <p:nvPr>
            <p:ph type="title"/>
          </p:nvPr>
        </p:nvSpPr>
        <p:spPr>
          <a:xfrm>
            <a:off x="406806" y="-207312"/>
            <a:ext cx="11593288" cy="828000"/>
          </a:xfrm>
        </p:spPr>
        <p:txBody>
          <a:bodyPr/>
          <a:lstStyle/>
          <a:p>
            <a:pPr algn="ctr"/>
            <a:r>
              <a:rPr lang="en-US" sz="2800">
                <a:solidFill>
                  <a:schemeClr val="bg1"/>
                </a:solidFill>
              </a:rPr>
              <a:t>FREMTIDSSIKRING AF BØRNE- OG UNGDOMSPSYKIATRIEN</a:t>
            </a:r>
            <a:endParaRPr lang="en-US" sz="2800" dirty="0">
              <a:solidFill>
                <a:schemeClr val="bg1"/>
              </a:solidFill>
            </a:endParaRPr>
          </a:p>
        </p:txBody>
      </p:sp>
      <p:sp>
        <p:nvSpPr>
          <p:cNvPr id="6" name="Title 1">
            <a:extLst>
              <a:ext uri="{FF2B5EF4-FFF2-40B4-BE49-F238E27FC236}">
                <a16:creationId xmlns:a16="http://schemas.microsoft.com/office/drawing/2014/main" id="{91FDDDB2-89DF-4A06-A747-EE1C93C20D54}"/>
              </a:ext>
            </a:extLst>
          </p:cNvPr>
          <p:cNvSpPr txBox="1">
            <a:spLocks/>
          </p:cNvSpPr>
          <p:nvPr/>
        </p:nvSpPr>
        <p:spPr>
          <a:xfrm>
            <a:off x="598711" y="5550074"/>
            <a:ext cx="11593288" cy="828000"/>
          </a:xfrm>
          <a:prstGeom prst="rect">
            <a:avLst/>
          </a:prstGeom>
        </p:spPr>
        <p:txBody>
          <a:bodyPr vert="horz" lIns="0" tIns="0" rIns="0" bIns="0" rtlCol="0" anchor="b" anchorCtr="0">
            <a:noAutofit/>
          </a:bodyPr>
          <a:lstStyle>
            <a:lvl1pPr algn="l" defTabSz="909837" rtl="0" eaLnBrk="1" latinLnBrk="0" hangingPunct="1">
              <a:lnSpc>
                <a:spcPct val="85000"/>
              </a:lnSpc>
              <a:spcBef>
                <a:spcPct val="0"/>
              </a:spcBef>
              <a:buNone/>
              <a:defRPr sz="2785" b="1" kern="1200">
                <a:solidFill>
                  <a:srgbClr val="333333"/>
                </a:solidFill>
                <a:latin typeface="+mj-lt"/>
                <a:ea typeface="+mj-ea"/>
                <a:cs typeface="+mj-cs"/>
              </a:defRPr>
            </a:lvl1pPr>
          </a:lstStyle>
          <a:p>
            <a:pPr algn="ctr"/>
            <a:r>
              <a:rPr lang="en-US" sz="2800" dirty="0">
                <a:solidFill>
                  <a:schemeClr val="bg1"/>
                </a:solidFill>
              </a:rPr>
              <a:t>Region </a:t>
            </a:r>
            <a:r>
              <a:rPr lang="en-US" sz="2800" dirty="0" err="1">
                <a:solidFill>
                  <a:schemeClr val="bg1"/>
                </a:solidFill>
              </a:rPr>
              <a:t>Hovedstaden</a:t>
            </a:r>
            <a:endParaRPr lang="en-US" sz="2800" dirty="0">
              <a:solidFill>
                <a:schemeClr val="bg1"/>
              </a:solidFill>
            </a:endParaRPr>
          </a:p>
        </p:txBody>
      </p:sp>
    </p:spTree>
    <p:extLst>
      <p:ext uri="{BB962C8B-B14F-4D97-AF65-F5344CB8AC3E}">
        <p14:creationId xmlns:p14="http://schemas.microsoft.com/office/powerpoint/2010/main" val="62055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FC261-3827-4AD7-867B-EA4298EDE746}"/>
              </a:ext>
            </a:extLst>
          </p:cNvPr>
          <p:cNvSpPr>
            <a:spLocks noGrp="1"/>
          </p:cNvSpPr>
          <p:nvPr>
            <p:ph type="title"/>
          </p:nvPr>
        </p:nvSpPr>
        <p:spPr>
          <a:xfrm>
            <a:off x="1055441" y="548680"/>
            <a:ext cx="10449172" cy="828000"/>
          </a:xfrm>
        </p:spPr>
        <p:txBody>
          <a:bodyPr anchor="b">
            <a:normAutofit/>
          </a:bodyPr>
          <a:lstStyle/>
          <a:p>
            <a:r>
              <a:rPr lang="da-DK" dirty="0"/>
              <a:t>Videre proces</a:t>
            </a:r>
          </a:p>
        </p:txBody>
      </p:sp>
      <p:sp>
        <p:nvSpPr>
          <p:cNvPr id="5" name="Pladsholder til slidenummer 4">
            <a:extLst>
              <a:ext uri="{FF2B5EF4-FFF2-40B4-BE49-F238E27FC236}">
                <a16:creationId xmlns:a16="http://schemas.microsoft.com/office/drawing/2014/main" id="{996CF4DA-EDA7-43D7-91EE-D0D916C93D94}"/>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10</a:t>
            </a:fld>
            <a:endParaRPr lang="da-DK"/>
          </a:p>
        </p:txBody>
      </p:sp>
      <p:sp>
        <p:nvSpPr>
          <p:cNvPr id="3" name="Pladsholder til indhold 2">
            <a:extLst>
              <a:ext uri="{FF2B5EF4-FFF2-40B4-BE49-F238E27FC236}">
                <a16:creationId xmlns:a16="http://schemas.microsoft.com/office/drawing/2014/main" id="{86FF0F1B-030E-44B7-9CD8-DD5D0AF81689}"/>
              </a:ext>
            </a:extLst>
          </p:cNvPr>
          <p:cNvSpPr>
            <a:spLocks noGrp="1"/>
          </p:cNvSpPr>
          <p:nvPr>
            <p:ph sz="quarter" idx="13"/>
          </p:nvPr>
        </p:nvSpPr>
        <p:spPr>
          <a:xfrm>
            <a:off x="1055446" y="1989139"/>
            <a:ext cx="5235821" cy="3498850"/>
          </a:xfrm>
        </p:spPr>
        <p:txBody>
          <a:bodyPr>
            <a:normAutofit/>
          </a:bodyPr>
          <a:lstStyle/>
          <a:p>
            <a:r>
              <a:rPr lang="da-DK" dirty="0"/>
              <a:t>I 2023 igangsættes de prioriterede indsatser</a:t>
            </a:r>
          </a:p>
          <a:p>
            <a:r>
              <a:rPr lang="da-DK" dirty="0"/>
              <a:t>Status på indsatser vil blive forelagt for social- og psykiatriudvalget i 2024 og årligt herefter</a:t>
            </a:r>
          </a:p>
          <a:p>
            <a:r>
              <a:rPr lang="da-DK" dirty="0"/>
              <a:t>Udvalget vil løbende kunne blive forelagt yderligere forslag til indsatser afledt af kapacitetsanalyser i børne og ungdomspsykiatrien og givet det aktuelle udfordringsbillede, der politisk skal tages stilling til samt evt. </a:t>
            </a:r>
            <a:r>
              <a:rPr lang="da-DK"/>
              <a:t>finansiering heraf</a:t>
            </a:r>
            <a:endParaRPr lang="da-DK" dirty="0"/>
          </a:p>
          <a:p>
            <a:endParaRPr lang="da-DK" dirty="0"/>
          </a:p>
          <a:p>
            <a:endParaRPr lang="da-DK" dirty="0"/>
          </a:p>
        </p:txBody>
      </p:sp>
      <p:pic>
        <p:nvPicPr>
          <p:cNvPr id="8" name="Billede 7" descr="Den kvindeeste stjerne på havet">
            <a:extLst>
              <a:ext uri="{FF2B5EF4-FFF2-40B4-BE49-F238E27FC236}">
                <a16:creationId xmlns:a16="http://schemas.microsoft.com/office/drawing/2014/main" id="{06B90872-1DA4-4118-AAC8-DE1755576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05" r="4" b="4"/>
          <a:stretch/>
        </p:blipFill>
        <p:spPr>
          <a:xfrm>
            <a:off x="6580188" y="1989139"/>
            <a:ext cx="4924424" cy="3500776"/>
          </a:xfrm>
          <a:prstGeom prst="rect">
            <a:avLst/>
          </a:prstGeom>
          <a:noFill/>
        </p:spPr>
      </p:pic>
    </p:spTree>
    <p:extLst>
      <p:ext uri="{BB962C8B-B14F-4D97-AF65-F5344CB8AC3E}">
        <p14:creationId xmlns:p14="http://schemas.microsoft.com/office/powerpoint/2010/main" val="57276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Baggrund</a:t>
            </a:r>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4"/>
          </p:nvPr>
        </p:nvSpPr>
        <p:spPr>
          <a:xfrm>
            <a:off x="1055446" y="1989139"/>
            <a:ext cx="6663810" cy="3495675"/>
          </a:xfrm>
        </p:spPr>
        <p:txBody>
          <a:bodyPr>
            <a:normAutofit/>
          </a:bodyPr>
          <a:lstStyle/>
          <a:p>
            <a:pPr>
              <a:lnSpc>
                <a:spcPct val="90000"/>
              </a:lnSpc>
            </a:pPr>
            <a:r>
              <a:rPr lang="da-DK" sz="1500" dirty="0"/>
              <a:t>Regionsrådet har de seneste år prioriteret midler til styrkelse af kapaciteten inden for børne- og ungdomspsykiatrien. Fra 2021 og frem har der været tilvejebragt 29 mio. kr. årligt og med budget 2023 blev der yderligere tilført 30 mio. kr. voksende til 35 mio. kr. årligt til formålet</a:t>
            </a:r>
          </a:p>
          <a:p>
            <a:pPr>
              <a:lnSpc>
                <a:spcPct val="90000"/>
              </a:lnSpc>
            </a:pPr>
            <a:r>
              <a:rPr lang="da-DK" sz="1500" dirty="0"/>
              <a:t>Formålet med rapporten ‘Fremtidssikring af børne- og ungdomspsykiatrien’ er, at beskrive udfordringsbilledet i børne- og ungdomspsykiatrien og igangværende indsatser samt pege på yderligere forslag til indsatser, som allerede nu – og på sigt – kan bidrage til at håndtere et stigende antal henvisninger</a:t>
            </a:r>
          </a:p>
          <a:p>
            <a:pPr>
              <a:lnSpc>
                <a:spcPct val="90000"/>
              </a:lnSpc>
            </a:pPr>
            <a:r>
              <a:rPr lang="da-DK" sz="1500" dirty="0"/>
              <a:t>Indsatserne skal ses i sammenhæng med den nationale aftale om en 10-årsplan for psykiatrien og mental sundhed </a:t>
            </a:r>
          </a:p>
          <a:p>
            <a:pPr>
              <a:lnSpc>
                <a:spcPct val="90000"/>
              </a:lnSpc>
            </a:pPr>
            <a:r>
              <a:rPr lang="da-DK" sz="1500" dirty="0"/>
              <a:t>Rapporten vil indgå som et vigtigt element i arbejdet med den kommende regionale psykiatriplan </a:t>
            </a:r>
            <a:r>
              <a:rPr lang="da-DK" sz="1500" b="1" dirty="0"/>
              <a:t> </a:t>
            </a:r>
            <a:endParaRPr lang="da-DK" sz="1500" dirty="0"/>
          </a:p>
          <a:p>
            <a:pPr>
              <a:lnSpc>
                <a:spcPct val="90000"/>
              </a:lnSpc>
            </a:pPr>
            <a:endParaRPr lang="en-US" sz="1500" dirty="0"/>
          </a:p>
        </p:txBody>
      </p:sp>
      <p:pic>
        <p:nvPicPr>
          <p:cNvPr id="10" name="Pladsholder til billede 9" descr="Kvinde, der dækker ansigt">
            <a:extLst>
              <a:ext uri="{FF2B5EF4-FFF2-40B4-BE49-F238E27FC236}">
                <a16:creationId xmlns:a16="http://schemas.microsoft.com/office/drawing/2014/main" id="{2D3B9566-3C57-4DB2-AFA6-552796EC1D86}"/>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9902" r="19204" b="-1"/>
          <a:stretch/>
        </p:blipFill>
        <p:spPr>
          <a:xfrm>
            <a:off x="8001000" y="1974850"/>
            <a:ext cx="3503613" cy="3509963"/>
          </a:xfrm>
          <a:prstGeom prst="rect">
            <a:avLst/>
          </a:prstGeom>
          <a:noFill/>
        </p:spPr>
      </p:pic>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2</a:t>
            </a:fld>
            <a:endParaRPr lang="da-DK"/>
          </a:p>
        </p:txBody>
      </p:sp>
    </p:spTree>
    <p:extLst>
      <p:ext uri="{BB962C8B-B14F-4D97-AF65-F5344CB8AC3E}">
        <p14:creationId xmlns:p14="http://schemas.microsoft.com/office/powerpoint/2010/main" val="396507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Hvad er udfordringen?</a:t>
            </a:r>
          </a:p>
        </p:txBody>
      </p:sp>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3</a:t>
            </a:fld>
            <a:endParaRPr lang="da-DK"/>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3"/>
          </p:nvPr>
        </p:nvSpPr>
        <p:spPr>
          <a:xfrm>
            <a:off x="1055446" y="1989139"/>
            <a:ext cx="5235821" cy="3498850"/>
          </a:xfrm>
        </p:spPr>
        <p:txBody>
          <a:bodyPr>
            <a:normAutofit/>
          </a:bodyPr>
          <a:lstStyle/>
          <a:p>
            <a:r>
              <a:rPr lang="da-DK"/>
              <a:t>Der har gennem en længere årrække været en kraftig vækst i antal henvisninger til børne- og ungdomspsykiatrien, særligt de seneste 3 år</a:t>
            </a:r>
          </a:p>
          <a:p>
            <a:r>
              <a:rPr lang="da-DK"/>
              <a:t>Siden 2014 har den gennemsnitlige stigning i antallet af henvisninger årligt været på gennemsnitlig 8,6 %, dvs. mere end en fordobling i perioden</a:t>
            </a:r>
          </a:p>
          <a:p>
            <a:r>
              <a:rPr lang="da-DK"/>
              <a:t>Antallet af henvisninger stiger hurtigere end børne- og ungdomspsykiatriens mulighed for at tage patienter ind</a:t>
            </a:r>
          </a:p>
          <a:p>
            <a:pPr marL="0" indent="0">
              <a:buNone/>
            </a:pPr>
            <a:endParaRPr lang="en-US"/>
          </a:p>
        </p:txBody>
      </p:sp>
      <p:pic>
        <p:nvPicPr>
          <p:cNvPr id="6" name="Billede 5">
            <a:extLst>
              <a:ext uri="{FF2B5EF4-FFF2-40B4-BE49-F238E27FC236}">
                <a16:creationId xmlns:a16="http://schemas.microsoft.com/office/drawing/2014/main" id="{DC10726E-C926-4D21-A32A-F834AFB277C0}"/>
              </a:ext>
            </a:extLst>
          </p:cNvPr>
          <p:cNvPicPr>
            <a:picLocks noChangeAspect="1"/>
          </p:cNvPicPr>
          <p:nvPr/>
        </p:nvPicPr>
        <p:blipFill>
          <a:blip r:embed="rId2"/>
          <a:stretch>
            <a:fillRect/>
          </a:stretch>
        </p:blipFill>
        <p:spPr>
          <a:xfrm>
            <a:off x="6580188" y="2342221"/>
            <a:ext cx="4924424" cy="2794611"/>
          </a:xfrm>
          <a:prstGeom prst="rect">
            <a:avLst/>
          </a:prstGeom>
          <a:noFill/>
        </p:spPr>
      </p:pic>
    </p:spTree>
    <p:extLst>
      <p:ext uri="{BB962C8B-B14F-4D97-AF65-F5344CB8AC3E}">
        <p14:creationId xmlns:p14="http://schemas.microsoft.com/office/powerpoint/2010/main" val="405207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Status på overholdelse af udredningsretten</a:t>
            </a:r>
          </a:p>
        </p:txBody>
      </p:sp>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4</a:t>
            </a:fld>
            <a:endParaRPr lang="da-DK"/>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3"/>
          </p:nvPr>
        </p:nvSpPr>
        <p:spPr>
          <a:xfrm>
            <a:off x="1055446" y="1989139"/>
            <a:ext cx="5235821" cy="3498850"/>
          </a:xfrm>
        </p:spPr>
        <p:txBody>
          <a:bodyPr>
            <a:normAutofit/>
          </a:bodyPr>
          <a:lstStyle/>
          <a:p>
            <a:r>
              <a:rPr lang="da-DK" sz="2000" dirty="0"/>
              <a:t>I 4. kvartal 2022 var overholdelsen af udredningsretten i børne- og ungdomspsykiatrien Region Hovedstaden på 54 % og på landsplan lå overholdelsen på </a:t>
            </a:r>
            <a:r>
              <a:rPr lang="da-DK" sz="2000"/>
              <a:t>48 %</a:t>
            </a:r>
          </a:p>
          <a:p>
            <a:r>
              <a:rPr lang="da-DK" sz="2000"/>
              <a:t>I </a:t>
            </a:r>
            <a:r>
              <a:rPr lang="da-DK" sz="2000" dirty="0"/>
              <a:t>1. kvartal 2023 var overholdelsen af udredningsretten i børne- og ungdomspsykiatrien Region Hovedstaden på 65 %, og 48 % børn og unge er blevet udredt inden for 30 dage  </a:t>
            </a:r>
          </a:p>
          <a:p>
            <a:endParaRPr lang="en-US" dirty="0"/>
          </a:p>
        </p:txBody>
      </p:sp>
      <p:pic>
        <p:nvPicPr>
          <p:cNvPr id="8" name="Billede 7">
            <a:extLst>
              <a:ext uri="{FF2B5EF4-FFF2-40B4-BE49-F238E27FC236}">
                <a16:creationId xmlns:a16="http://schemas.microsoft.com/office/drawing/2014/main" id="{AAA3CFFB-7048-4CEB-AA35-AC46C7F9B16A}"/>
              </a:ext>
            </a:extLst>
          </p:cNvPr>
          <p:cNvPicPr>
            <a:picLocks noChangeAspect="1"/>
          </p:cNvPicPr>
          <p:nvPr/>
        </p:nvPicPr>
        <p:blipFill>
          <a:blip r:embed="rId2"/>
          <a:stretch>
            <a:fillRect/>
          </a:stretch>
        </p:blipFill>
        <p:spPr>
          <a:xfrm>
            <a:off x="6580188" y="2416088"/>
            <a:ext cx="4924424" cy="2646877"/>
          </a:xfrm>
          <a:prstGeom prst="rect">
            <a:avLst/>
          </a:prstGeom>
          <a:noFill/>
        </p:spPr>
      </p:pic>
    </p:spTree>
    <p:extLst>
      <p:ext uri="{BB962C8B-B14F-4D97-AF65-F5344CB8AC3E}">
        <p14:creationId xmlns:p14="http://schemas.microsoft.com/office/powerpoint/2010/main" val="264279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Igangværende indsatser</a:t>
            </a:r>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4"/>
          </p:nvPr>
        </p:nvSpPr>
        <p:spPr>
          <a:xfrm>
            <a:off x="1055446" y="1989139"/>
            <a:ext cx="6663810" cy="4478935"/>
          </a:xfrm>
        </p:spPr>
        <p:txBody>
          <a:bodyPr>
            <a:normAutofit/>
          </a:bodyPr>
          <a:lstStyle/>
          <a:p>
            <a:r>
              <a:rPr lang="da-DK" sz="2000" dirty="0"/>
              <a:t>Effektiviseringer på baggrund af </a:t>
            </a:r>
            <a:r>
              <a:rPr lang="da-DK" sz="2000"/>
              <a:t>årlige kapacitetsanalyser, fx ved at nedbringe tidsforbrug på administrative opgaver og ved at tilpasse patientforløb</a:t>
            </a:r>
          </a:p>
          <a:p>
            <a:r>
              <a:rPr lang="da-DK" sz="2000"/>
              <a:t>Styrket indsats med fastholdelse og rekruttering af personale</a:t>
            </a:r>
            <a:endParaRPr lang="da-DK" sz="2000" dirty="0"/>
          </a:p>
          <a:p>
            <a:r>
              <a:rPr lang="da-DK" sz="2000"/>
              <a:t>Tværsektorielle indsatser, fx STIME, Mind My Mind</a:t>
            </a:r>
            <a:endParaRPr lang="da-DK" sz="2000" dirty="0"/>
          </a:p>
          <a:p>
            <a:r>
              <a:rPr lang="da-DK" sz="2000"/>
              <a:t>Videns og forskningsindsatser, fx et planlagt forskningsprojekt, der skal undersøge </a:t>
            </a:r>
            <a:r>
              <a:rPr lang="da-DK" sz="2000" dirty="0"/>
              <a:t>de bagvedliggende årsager til den store stigning i </a:t>
            </a:r>
            <a:r>
              <a:rPr lang="da-DK" sz="2000"/>
              <a:t>mental trivsel</a:t>
            </a:r>
            <a:endParaRPr lang="da-DK" sz="2000" dirty="0"/>
          </a:p>
          <a:p>
            <a:endParaRPr lang="en-US" dirty="0"/>
          </a:p>
        </p:txBody>
      </p:sp>
      <p:pic>
        <p:nvPicPr>
          <p:cNvPr id="6" name="Billede 5">
            <a:extLst>
              <a:ext uri="{FF2B5EF4-FFF2-40B4-BE49-F238E27FC236}">
                <a16:creationId xmlns:a16="http://schemas.microsoft.com/office/drawing/2014/main" id="{8F4AB8AF-F24C-4945-A37F-E6C3CEB3B76C}"/>
              </a:ext>
            </a:extLst>
          </p:cNvPr>
          <p:cNvPicPr>
            <a:picLocks noChangeAspect="1"/>
          </p:cNvPicPr>
          <p:nvPr/>
        </p:nvPicPr>
        <p:blipFill rotWithShape="1">
          <a:blip r:embed="rId2"/>
          <a:srcRect l="8683" r="24683" b="1"/>
          <a:stretch/>
        </p:blipFill>
        <p:spPr>
          <a:xfrm>
            <a:off x="8000753" y="1974852"/>
            <a:ext cx="3503865" cy="3509963"/>
          </a:xfrm>
          <a:prstGeom prst="rect">
            <a:avLst/>
          </a:prstGeom>
          <a:noFill/>
        </p:spPr>
      </p:pic>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5</a:t>
            </a:fld>
            <a:endParaRPr lang="da-DK"/>
          </a:p>
        </p:txBody>
      </p:sp>
    </p:spTree>
    <p:extLst>
      <p:ext uri="{BB962C8B-B14F-4D97-AF65-F5344CB8AC3E}">
        <p14:creationId xmlns:p14="http://schemas.microsoft.com/office/powerpoint/2010/main" val="83250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Behov for yderligere indsatser til fremtidssikring af børne- og ungdomspsykiatrien</a:t>
            </a:r>
          </a:p>
        </p:txBody>
      </p:sp>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6</a:t>
            </a:fld>
            <a:endParaRPr lang="da-DK"/>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3"/>
          </p:nvPr>
        </p:nvSpPr>
        <p:spPr>
          <a:xfrm>
            <a:off x="1055446" y="1989139"/>
            <a:ext cx="5235821" cy="3498850"/>
          </a:xfrm>
        </p:spPr>
        <p:txBody>
          <a:bodyPr>
            <a:normAutofit/>
          </a:bodyPr>
          <a:lstStyle/>
          <a:p>
            <a:r>
              <a:rPr lang="da-DK" dirty="0"/>
              <a:t>I 2024 forventes en balance mellem kapacitet og antallet af henvisninger trods en forventet stigning i antallet af henvisninger </a:t>
            </a:r>
          </a:p>
          <a:p>
            <a:r>
              <a:rPr lang="da-DK" dirty="0"/>
              <a:t>Afhængig af udviklingen i antallet af henvisninger de kommende år, vil der igen i 2025 være et kapacitetsproblem</a:t>
            </a:r>
          </a:p>
          <a:p>
            <a:r>
              <a:rPr lang="da-DK" dirty="0">
                <a:effectLst/>
              </a:rPr>
              <a:t>Det peger på behov for nytænkning både i hospitalspsykiatrien og i det tværsektorielle samarbejde for at have en robust børne- og ungdomspsykiatri – også på længere sigt</a:t>
            </a:r>
            <a:endParaRPr lang="da-DK" dirty="0"/>
          </a:p>
          <a:p>
            <a:endParaRPr lang="en-US" dirty="0"/>
          </a:p>
        </p:txBody>
      </p:sp>
      <p:pic>
        <p:nvPicPr>
          <p:cNvPr id="2" name="Billede 1">
            <a:extLst>
              <a:ext uri="{FF2B5EF4-FFF2-40B4-BE49-F238E27FC236}">
                <a16:creationId xmlns:a16="http://schemas.microsoft.com/office/drawing/2014/main" id="{C555CA50-44DC-4174-8FDA-B79C3EDD5AB3}"/>
              </a:ext>
            </a:extLst>
          </p:cNvPr>
          <p:cNvPicPr>
            <a:picLocks noChangeAspect="1"/>
          </p:cNvPicPr>
          <p:nvPr/>
        </p:nvPicPr>
        <p:blipFill>
          <a:blip r:embed="rId2"/>
          <a:stretch>
            <a:fillRect/>
          </a:stretch>
        </p:blipFill>
        <p:spPr>
          <a:xfrm>
            <a:off x="6580188" y="2249325"/>
            <a:ext cx="4924424" cy="2980403"/>
          </a:xfrm>
          <a:prstGeom prst="rect">
            <a:avLst/>
          </a:prstGeom>
          <a:noFill/>
        </p:spPr>
      </p:pic>
    </p:spTree>
    <p:extLst>
      <p:ext uri="{BB962C8B-B14F-4D97-AF65-F5344CB8AC3E}">
        <p14:creationId xmlns:p14="http://schemas.microsoft.com/office/powerpoint/2010/main" val="379530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C9FBB5C-356C-7843-C8FB-2AC368445B75}"/>
              </a:ext>
            </a:extLst>
          </p:cNvPr>
          <p:cNvSpPr>
            <a:spLocks noGrp="1"/>
          </p:cNvSpPr>
          <p:nvPr>
            <p:ph type="title"/>
          </p:nvPr>
        </p:nvSpPr>
        <p:spPr>
          <a:xfrm>
            <a:off x="1055445" y="548680"/>
            <a:ext cx="10449475" cy="828000"/>
          </a:xfrm>
        </p:spPr>
        <p:txBody>
          <a:bodyPr anchor="b">
            <a:normAutofit/>
          </a:bodyPr>
          <a:lstStyle/>
          <a:p>
            <a:r>
              <a:rPr lang="da-DK" dirty="0"/>
              <a:t>Forslag til nye indsatser </a:t>
            </a:r>
          </a:p>
        </p:txBody>
      </p:sp>
      <p:sp>
        <p:nvSpPr>
          <p:cNvPr id="13" name="Content Placeholder 3">
            <a:extLst>
              <a:ext uri="{FF2B5EF4-FFF2-40B4-BE49-F238E27FC236}">
                <a16:creationId xmlns:a16="http://schemas.microsoft.com/office/drawing/2014/main" id="{9E81E2BC-EBF0-B836-E42D-CAA966E5137F}"/>
              </a:ext>
            </a:extLst>
          </p:cNvPr>
          <p:cNvSpPr>
            <a:spLocks noGrp="1"/>
          </p:cNvSpPr>
          <p:nvPr>
            <p:ph sz="quarter" idx="14"/>
          </p:nvPr>
        </p:nvSpPr>
        <p:spPr>
          <a:xfrm>
            <a:off x="1055446" y="1989139"/>
            <a:ext cx="6663810" cy="3495675"/>
          </a:xfrm>
        </p:spPr>
        <p:txBody>
          <a:bodyPr>
            <a:normAutofit/>
          </a:bodyPr>
          <a:lstStyle/>
          <a:p>
            <a:pPr>
              <a:lnSpc>
                <a:spcPct val="90000"/>
              </a:lnSpc>
            </a:pPr>
            <a:r>
              <a:rPr lang="da-DK" sz="1700" dirty="0"/>
              <a:t>Rapporten indeholder forslag til ni nye indsatser opdelt på tre spor:</a:t>
            </a:r>
          </a:p>
          <a:p>
            <a:pPr lvl="1">
              <a:lnSpc>
                <a:spcPct val="90000"/>
              </a:lnSpc>
            </a:pPr>
            <a:r>
              <a:rPr lang="da-DK" sz="1700" dirty="0"/>
              <a:t>Hospitalspsykiatrien</a:t>
            </a:r>
          </a:p>
          <a:p>
            <a:pPr lvl="1">
              <a:lnSpc>
                <a:spcPct val="90000"/>
              </a:lnSpc>
            </a:pPr>
            <a:r>
              <a:rPr lang="da-DK" sz="1700" dirty="0"/>
              <a:t>Det tværsektorielle samarbejde</a:t>
            </a:r>
          </a:p>
          <a:p>
            <a:pPr lvl="1">
              <a:lnSpc>
                <a:spcPct val="90000"/>
              </a:lnSpc>
            </a:pPr>
            <a:r>
              <a:rPr lang="da-DK" sz="1700" dirty="0"/>
              <a:t>Forskning og viden</a:t>
            </a:r>
            <a:br>
              <a:rPr lang="da-DK" sz="1700" dirty="0"/>
            </a:br>
            <a:endParaRPr lang="da-DK" sz="1700" dirty="0"/>
          </a:p>
          <a:p>
            <a:pPr>
              <a:lnSpc>
                <a:spcPct val="90000"/>
              </a:lnSpc>
            </a:pPr>
            <a:r>
              <a:rPr lang="da-DK" sz="1700" dirty="0"/>
              <a:t>Forslagene til indsatser skal ses som et katalog, hvor nogle indsatser vil kunne igangsættes umiddelbart, men andre kræver midler, der vil skulle tages stilling til politisk </a:t>
            </a:r>
          </a:p>
          <a:p>
            <a:pPr>
              <a:lnSpc>
                <a:spcPct val="90000"/>
              </a:lnSpc>
            </a:pPr>
            <a:r>
              <a:rPr lang="da-DK" sz="1700" dirty="0"/>
              <a:t>Der vil løbende kunne komme yderligere forslag til indsatser, da de skal ses i sammenhæng med 10-årsplanen for psykiatrien og mental sundhed og udviklingen på området, ny viden mv.</a:t>
            </a:r>
          </a:p>
          <a:p>
            <a:pPr marL="0" indent="0">
              <a:lnSpc>
                <a:spcPct val="90000"/>
              </a:lnSpc>
              <a:buNone/>
            </a:pPr>
            <a:endParaRPr lang="en-US" sz="1700" dirty="0"/>
          </a:p>
        </p:txBody>
      </p:sp>
      <p:pic>
        <p:nvPicPr>
          <p:cNvPr id="5" name="Billede 4">
            <a:extLst>
              <a:ext uri="{FF2B5EF4-FFF2-40B4-BE49-F238E27FC236}">
                <a16:creationId xmlns:a16="http://schemas.microsoft.com/office/drawing/2014/main" id="{F1EBF025-4CE8-47CC-BFC9-AD0E4F303D8E}"/>
              </a:ext>
            </a:extLst>
          </p:cNvPr>
          <p:cNvPicPr>
            <a:picLocks noChangeAspect="1"/>
          </p:cNvPicPr>
          <p:nvPr/>
        </p:nvPicPr>
        <p:blipFill rotWithShape="1">
          <a:blip r:embed="rId2"/>
          <a:srcRect l="21247" r="12119" b="1"/>
          <a:stretch/>
        </p:blipFill>
        <p:spPr>
          <a:xfrm>
            <a:off x="8000753" y="1974852"/>
            <a:ext cx="3503865" cy="3509963"/>
          </a:xfrm>
          <a:prstGeom prst="rect">
            <a:avLst/>
          </a:prstGeom>
          <a:noFill/>
        </p:spPr>
      </p:pic>
      <p:sp>
        <p:nvSpPr>
          <p:cNvPr id="4" name="Pladsholder til slidenummer 3">
            <a:extLst>
              <a:ext uri="{FF2B5EF4-FFF2-40B4-BE49-F238E27FC236}">
                <a16:creationId xmlns:a16="http://schemas.microsoft.com/office/drawing/2014/main" id="{94BB3B53-1806-497D-9706-E6B08DE55525}"/>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0DAB5548-7253-48D6-B95B-F3D312A72220}" type="slidenum">
              <a:rPr lang="da-DK" smtClean="0"/>
              <a:pPr>
                <a:spcAft>
                  <a:spcPts val="600"/>
                </a:spcAft>
              </a:pPr>
              <a:t>7</a:t>
            </a:fld>
            <a:endParaRPr lang="da-DK"/>
          </a:p>
        </p:txBody>
      </p:sp>
    </p:spTree>
    <p:extLst>
      <p:ext uri="{BB962C8B-B14F-4D97-AF65-F5344CB8AC3E}">
        <p14:creationId xmlns:p14="http://schemas.microsoft.com/office/powerpoint/2010/main" val="172942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C2FD8-F46D-4E6D-84EA-9D93AA34E768}"/>
              </a:ext>
            </a:extLst>
          </p:cNvPr>
          <p:cNvSpPr>
            <a:spLocks noGrp="1"/>
          </p:cNvSpPr>
          <p:nvPr>
            <p:ph type="title"/>
          </p:nvPr>
        </p:nvSpPr>
        <p:spPr>
          <a:xfrm>
            <a:off x="1055445" y="548680"/>
            <a:ext cx="10449173" cy="826910"/>
          </a:xfrm>
        </p:spPr>
        <p:txBody>
          <a:bodyPr anchor="b">
            <a:normAutofit/>
          </a:bodyPr>
          <a:lstStyle/>
          <a:p>
            <a:r>
              <a:rPr lang="da-DK"/>
              <a:t>Prioriterede indsatser i 2023 </a:t>
            </a:r>
          </a:p>
        </p:txBody>
      </p:sp>
      <p:sp>
        <p:nvSpPr>
          <p:cNvPr id="3" name="Pladsholder til indhold 2">
            <a:extLst>
              <a:ext uri="{FF2B5EF4-FFF2-40B4-BE49-F238E27FC236}">
                <a16:creationId xmlns:a16="http://schemas.microsoft.com/office/drawing/2014/main" id="{97CFE187-9764-4302-B7EC-DF1C0768CAE0}"/>
              </a:ext>
            </a:extLst>
          </p:cNvPr>
          <p:cNvSpPr>
            <a:spLocks noGrp="1"/>
          </p:cNvSpPr>
          <p:nvPr>
            <p:ph sz="quarter" idx="14"/>
          </p:nvPr>
        </p:nvSpPr>
        <p:spPr>
          <a:xfrm>
            <a:off x="1055446" y="1989139"/>
            <a:ext cx="6663810" cy="3495675"/>
          </a:xfrm>
        </p:spPr>
        <p:txBody>
          <a:bodyPr>
            <a:normAutofit/>
          </a:bodyPr>
          <a:lstStyle/>
          <a:p>
            <a:pPr>
              <a:lnSpc>
                <a:spcPct val="90000"/>
              </a:lnSpc>
            </a:pPr>
            <a:r>
              <a:rPr lang="da-DK" sz="1500" b="1" dirty="0"/>
              <a:t>Forslag 1</a:t>
            </a:r>
            <a:r>
              <a:rPr lang="da-DK" sz="1500" dirty="0"/>
              <a:t>: Region Hovedstadens Psykiatri og Center for Sundhed</a:t>
            </a:r>
            <a:r>
              <a:rPr lang="da-DK" sz="1500" b="1" dirty="0"/>
              <a:t> </a:t>
            </a:r>
            <a:r>
              <a:rPr lang="da-DK" sz="1500" dirty="0"/>
              <a:t>fokuserer på at følge udviklingen i kapacitetsbehovet og finde muligheder for at kunne imødekomme behovet. </a:t>
            </a:r>
            <a:r>
              <a:rPr lang="da-DK" sz="1500" b="1" dirty="0"/>
              <a:t>Der skal i den sammenhæng ses på mulighederne for yderligere at udvikle tilbuddene bredt ved at undersøge nye løsninger til hurtig udredning og behandling, nytænkning af patientforløb, nye samarbejdsformer med kommuner og praksissektor, fast-track ordninger mv</a:t>
            </a:r>
            <a:r>
              <a:rPr lang="da-DK" sz="1500" dirty="0"/>
              <a:t>. Patienter og pårørende inddrages i den konkrete udvikling af, hvordan udvalgte eksisterende tilbud kan forbedres og effektiviseres. Udviklingsarbejdet og en ny analyse af væksten i henvisninger afsluttes medio 2024, hvor der politisk vil skulle tages stilling til eventuelt behov for finansiering med budgetforhandlingerne for 2025.</a:t>
            </a:r>
          </a:p>
          <a:p>
            <a:pPr>
              <a:lnSpc>
                <a:spcPct val="90000"/>
              </a:lnSpc>
            </a:pPr>
            <a:r>
              <a:rPr lang="da-DK" sz="1500" b="1" dirty="0"/>
              <a:t>Forslag 3</a:t>
            </a:r>
            <a:r>
              <a:rPr lang="da-DK" sz="1500" dirty="0"/>
              <a:t>: Region Hovedstadens Psykiatri udarbejder i andet halvår af 2023 </a:t>
            </a:r>
            <a:r>
              <a:rPr lang="da-DK" sz="1500" b="1" dirty="0"/>
              <a:t>en plan for opgaveflytning mellem faggrupper, oversigt over omfanget af opgaver, der kan flyttes samt en plan for implementering</a:t>
            </a:r>
            <a:r>
              <a:rPr lang="da-DK" sz="1500" dirty="0"/>
              <a:t>.</a:t>
            </a:r>
          </a:p>
          <a:p>
            <a:pPr>
              <a:lnSpc>
                <a:spcPct val="90000"/>
              </a:lnSpc>
            </a:pPr>
            <a:endParaRPr lang="da-DK" sz="1500" dirty="0"/>
          </a:p>
        </p:txBody>
      </p:sp>
      <p:pic>
        <p:nvPicPr>
          <p:cNvPr id="8" name="Pladsholder til billede 7" descr="Vindvejr">
            <a:extLst>
              <a:ext uri="{FF2B5EF4-FFF2-40B4-BE49-F238E27FC236}">
                <a16:creationId xmlns:a16="http://schemas.microsoft.com/office/drawing/2014/main" id="{9B88CD45-A718-4345-A7D7-ED21E4611D7C}"/>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2681" r="23178" b="-3"/>
          <a:stretch/>
        </p:blipFill>
        <p:spPr>
          <a:xfrm>
            <a:off x="8000753" y="1974852"/>
            <a:ext cx="3503865" cy="3509963"/>
          </a:xfrm>
          <a:prstGeom prst="rect">
            <a:avLst/>
          </a:prstGeom>
          <a:noFill/>
        </p:spPr>
      </p:pic>
      <p:sp>
        <p:nvSpPr>
          <p:cNvPr id="5" name="Pladsholder til slidenummer 4">
            <a:extLst>
              <a:ext uri="{FF2B5EF4-FFF2-40B4-BE49-F238E27FC236}">
                <a16:creationId xmlns:a16="http://schemas.microsoft.com/office/drawing/2014/main" id="{0B863585-F723-4FDD-9FE4-F61340321C1E}"/>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8</a:t>
            </a:fld>
            <a:endParaRPr lang="da-DK"/>
          </a:p>
        </p:txBody>
      </p:sp>
    </p:spTree>
    <p:extLst>
      <p:ext uri="{BB962C8B-B14F-4D97-AF65-F5344CB8AC3E}">
        <p14:creationId xmlns:p14="http://schemas.microsoft.com/office/powerpoint/2010/main" val="267158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C2FD8-F46D-4E6D-84EA-9D93AA34E768}"/>
              </a:ext>
            </a:extLst>
          </p:cNvPr>
          <p:cNvSpPr>
            <a:spLocks noGrp="1"/>
          </p:cNvSpPr>
          <p:nvPr>
            <p:ph type="title"/>
          </p:nvPr>
        </p:nvSpPr>
        <p:spPr>
          <a:xfrm>
            <a:off x="1055445" y="548680"/>
            <a:ext cx="10449173" cy="826910"/>
          </a:xfrm>
        </p:spPr>
        <p:txBody>
          <a:bodyPr anchor="b">
            <a:normAutofit/>
          </a:bodyPr>
          <a:lstStyle/>
          <a:p>
            <a:r>
              <a:rPr lang="da-DK"/>
              <a:t>Prioriterede indsatser i 2023</a:t>
            </a:r>
          </a:p>
        </p:txBody>
      </p:sp>
      <p:sp>
        <p:nvSpPr>
          <p:cNvPr id="3" name="Pladsholder til indhold 2">
            <a:extLst>
              <a:ext uri="{FF2B5EF4-FFF2-40B4-BE49-F238E27FC236}">
                <a16:creationId xmlns:a16="http://schemas.microsoft.com/office/drawing/2014/main" id="{97CFE187-9764-4302-B7EC-DF1C0768CAE0}"/>
              </a:ext>
            </a:extLst>
          </p:cNvPr>
          <p:cNvSpPr>
            <a:spLocks noGrp="1"/>
          </p:cNvSpPr>
          <p:nvPr>
            <p:ph sz="quarter" idx="14"/>
          </p:nvPr>
        </p:nvSpPr>
        <p:spPr>
          <a:xfrm>
            <a:off x="1055446" y="1989139"/>
            <a:ext cx="6663810" cy="3495675"/>
          </a:xfrm>
        </p:spPr>
        <p:txBody>
          <a:bodyPr>
            <a:normAutofit/>
          </a:bodyPr>
          <a:lstStyle/>
          <a:p>
            <a:pPr>
              <a:lnSpc>
                <a:spcPct val="90000"/>
              </a:lnSpc>
            </a:pPr>
            <a:r>
              <a:rPr lang="da-DK" sz="1500" b="1" dirty="0"/>
              <a:t>Forslag 7</a:t>
            </a:r>
            <a:r>
              <a:rPr lang="da-DK" sz="1500" dirty="0"/>
              <a:t>: Center for Sundhed igangsætter i samarbejde med Region Hovedstadens Psykiatri og kommunerne </a:t>
            </a:r>
            <a:r>
              <a:rPr lang="da-DK" sz="1500" b="1" dirty="0"/>
              <a:t>en nærmere afdækning af henvisningspraksis, tilbud og muligheder for styrket samarbejde for at skabe sammenhængende og koordinerede forløb og rette indsats for børn og unge. </a:t>
            </a:r>
            <a:r>
              <a:rPr lang="da-DK" sz="1500" dirty="0"/>
              <a:t>Endvidere også med fokus på kommunernes behov for understøttelse fra regionen til at opbygge lettere behandlingstilbud</a:t>
            </a:r>
            <a:r>
              <a:rPr lang="da-DK" sz="1500" b="1" dirty="0"/>
              <a:t>.</a:t>
            </a:r>
            <a:r>
              <a:rPr lang="da-DK" sz="1500" dirty="0"/>
              <a:t> De nærmere rammer for afdækningen drøftes i relevante samarbejdsfora administrativt og politisk.</a:t>
            </a:r>
          </a:p>
          <a:p>
            <a:pPr>
              <a:lnSpc>
                <a:spcPct val="90000"/>
              </a:lnSpc>
            </a:pPr>
            <a:r>
              <a:rPr lang="da-DK" sz="1500" b="1" dirty="0"/>
              <a:t>Forslag 9:</a:t>
            </a:r>
            <a:r>
              <a:rPr lang="da-DK" sz="1500" dirty="0"/>
              <a:t> Region Hovedstadens Psykiatri har beskrevet </a:t>
            </a:r>
            <a:r>
              <a:rPr lang="da-DK" sz="1500" b="1" dirty="0"/>
              <a:t>et forskningsprojekt, der skal undersøge de bagvedliggende årsager til den store stigning i mental mistrivsel, </a:t>
            </a:r>
            <a:r>
              <a:rPr lang="da-DK" sz="1500" dirty="0"/>
              <a:t>herunder væksten i henvisninger til børne- og ungdomspsykiatrien mhp. identifikation af forebyggende indsatser.</a:t>
            </a:r>
          </a:p>
          <a:p>
            <a:pPr>
              <a:lnSpc>
                <a:spcPct val="90000"/>
              </a:lnSpc>
            </a:pPr>
            <a:endParaRPr lang="da-DK" sz="1500" dirty="0"/>
          </a:p>
        </p:txBody>
      </p:sp>
      <p:pic>
        <p:nvPicPr>
          <p:cNvPr id="6" name="Billede 5">
            <a:extLst>
              <a:ext uri="{FF2B5EF4-FFF2-40B4-BE49-F238E27FC236}">
                <a16:creationId xmlns:a16="http://schemas.microsoft.com/office/drawing/2014/main" id="{95161C93-4EBA-4F00-A838-B8F6B23754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310" r="5056" b="1"/>
          <a:stretch/>
        </p:blipFill>
        <p:spPr>
          <a:xfrm>
            <a:off x="8000753" y="1974852"/>
            <a:ext cx="3503865" cy="3509963"/>
          </a:xfrm>
          <a:prstGeom prst="rect">
            <a:avLst/>
          </a:prstGeom>
          <a:noFill/>
        </p:spPr>
      </p:pic>
      <p:sp>
        <p:nvSpPr>
          <p:cNvPr id="5" name="Pladsholder til slidenummer 4">
            <a:extLst>
              <a:ext uri="{FF2B5EF4-FFF2-40B4-BE49-F238E27FC236}">
                <a16:creationId xmlns:a16="http://schemas.microsoft.com/office/drawing/2014/main" id="{0B863585-F723-4FDD-9FE4-F61340321C1E}"/>
              </a:ext>
            </a:extLst>
          </p:cNvPr>
          <p:cNvSpPr>
            <a:spLocks noGrp="1"/>
          </p:cNvSpPr>
          <p:nvPr>
            <p:ph type="sldNum" sz="quarter" idx="12"/>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9</a:t>
            </a:fld>
            <a:endParaRPr lang="da-DK"/>
          </a:p>
        </p:txBody>
      </p:sp>
    </p:spTree>
    <p:extLst>
      <p:ext uri="{BB962C8B-B14F-4D97-AF65-F5344CB8AC3E}">
        <p14:creationId xmlns:p14="http://schemas.microsoft.com/office/powerpoint/2010/main" val="1874050777"/>
      </p:ext>
    </p:extLst>
  </p:cSld>
  <p:clrMapOvr>
    <a:masterClrMapping/>
  </p:clrMapOvr>
</p:sld>
</file>

<file path=ppt/theme/theme1.xml><?xml version="1.0" encoding="utf-8"?>
<a:theme xmlns:a="http://schemas.openxmlformats.org/drawingml/2006/main" name="RegionH Center for Økonomi">
  <a:themeElements>
    <a:clrScheme name="Brugerdefineret 9">
      <a:dk1>
        <a:srgbClr val="333333"/>
      </a:dk1>
      <a:lt1>
        <a:srgbClr val="FFFFFF"/>
      </a:lt1>
      <a:dk2>
        <a:srgbClr val="575757"/>
      </a:dk2>
      <a:lt2>
        <a:srgbClr val="CCD4DD"/>
      </a:lt2>
      <a:accent1>
        <a:srgbClr val="CBD8B0"/>
      </a:accent1>
      <a:accent2>
        <a:srgbClr val="333333"/>
      </a:accent2>
      <a:accent3>
        <a:srgbClr val="93AE5E"/>
      </a:accent3>
      <a:accent4>
        <a:srgbClr val="ADBDB3"/>
      </a:accent4>
      <a:accent5>
        <a:srgbClr val="E8CBC3"/>
      </a:accent5>
      <a:accent6>
        <a:srgbClr val="808080"/>
      </a:accent6>
      <a:hlink>
        <a:srgbClr val="93AE5E"/>
      </a:hlink>
      <a:folHlink>
        <a:srgbClr val="E15D53"/>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21262 PP skabelon CSU_KORR1" id="{A9BE1BFB-ED38-403C-9EF0-8285AC32AC3A}" vid="{54F3D8BD-DC6D-4349-AD5D-F4238A0AD50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21262 PP skabelon CSU_KORR2</Template>
  <TotalTime>1273</TotalTime>
  <Words>826</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10</vt:i4>
      </vt:variant>
    </vt:vector>
  </HeadingPairs>
  <TitlesOfParts>
    <vt:vector size="12" baseType="lpstr">
      <vt:lpstr>Arial</vt:lpstr>
      <vt:lpstr>RegionH Center for Økonomi</vt:lpstr>
      <vt:lpstr>FREMTIDSSIKRING AF BØRNE- OG UNGDOMSPSYKIATRIEN</vt:lpstr>
      <vt:lpstr>Baggrund</vt:lpstr>
      <vt:lpstr>Hvad er udfordringen?</vt:lpstr>
      <vt:lpstr>Status på overholdelse af udredningsretten</vt:lpstr>
      <vt:lpstr>Igangværende indsatser</vt:lpstr>
      <vt:lpstr>Behov for yderligere indsatser til fremtidssikring af børne- og ungdomspsykiatrien</vt:lpstr>
      <vt:lpstr>Forslag til nye indsatser </vt:lpstr>
      <vt:lpstr>Prioriterede indsatser i 2023 </vt:lpstr>
      <vt:lpstr>Prioriterede indsatser i 2023</vt:lpstr>
      <vt:lpstr>Videre proces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Kristin Hedetoft</dc:creator>
  <cp:lastModifiedBy>Mette Thøgersen Grønkjær</cp:lastModifiedBy>
  <cp:revision>58</cp:revision>
  <cp:lastPrinted>2023-04-24T10:39:55Z</cp:lastPrinted>
  <dcterms:created xsi:type="dcterms:W3CDTF">2022-10-10T10:13:48Z</dcterms:created>
  <dcterms:modified xsi:type="dcterms:W3CDTF">2023-04-25T09:15:33Z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stomerId">
    <vt:lpwstr>regionh</vt:lpwstr>
  </property>
  <property fmtid="{D5CDD505-2E9C-101B-9397-08002B2CF9AE}" pid="4" name="TemplateId">
    <vt:lpwstr>637517632497527498</vt:lpwstr>
  </property>
  <property fmtid="{D5CDD505-2E9C-101B-9397-08002B2CF9AE}" pid="5" name="UserProfileId">
    <vt:lpwstr>636552442437300536</vt:lpwstr>
  </property>
  <property fmtid="{D5CDD505-2E9C-101B-9397-08002B2CF9AE}" pid="6" name="TemplafyTimeStamp">
    <vt:lpwstr>2022-01-19T10:52:05.0707811Z</vt:lpwstr>
  </property>
</Properties>
</file>