
<file path=[Content_Types].xml><?xml version="1.0" encoding="utf-8"?>
<Types xmlns="http://schemas.openxmlformats.org/package/2006/content-types">
  <Default Extension="ci1" ContentType="image/png"/>
  <Default Extension="dkf" ContentType="image/png"/>
  <Default Extension="guq"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9"/>
    <p:sldMasterId id="2147483887" r:id="rId10"/>
  </p:sldMasterIdLst>
  <p:notesMasterIdLst>
    <p:notesMasterId r:id="rId16"/>
  </p:notesMasterIdLst>
  <p:sldIdLst>
    <p:sldId id="256" r:id="rId11"/>
    <p:sldId id="279" r:id="rId12"/>
    <p:sldId id="277" r:id="rId13"/>
    <p:sldId id="281" r:id="rId14"/>
    <p:sldId id="282" r:id="rId15"/>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565656"/>
    <a:srgbClr val="1F4A60"/>
    <a:srgbClr val="009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7" autoAdjust="0"/>
    <p:restoredTop sz="71798" autoAdjust="0"/>
  </p:normalViewPr>
  <p:slideViewPr>
    <p:cSldViewPr showGuides="1">
      <p:cViewPr varScale="1">
        <p:scale>
          <a:sx n="54" d="100"/>
          <a:sy n="54" d="100"/>
        </p:scale>
        <p:origin x="288" y="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3.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5" Type="http://schemas.openxmlformats.org/officeDocument/2006/relationships/customXml" Target="../customXml/item5.xml"/><Relationship Id="rId15" Type="http://schemas.openxmlformats.org/officeDocument/2006/relationships/slide" Target="slides/slide5.xml"/><Relationship Id="rId10" Type="http://schemas.openxmlformats.org/officeDocument/2006/relationships/slideMaster" Target="slideMasters/slideMaster2.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5EB28D1-58D8-4EBA-AD4A-3097FCE67AD9}" type="datetimeFigureOut">
              <a:rPr lang="da-DK" smtClean="0"/>
              <a:t>24-01-2023</a:t>
            </a:fld>
            <a:endParaRPr lang="da-DK"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2E91502-756A-4244-B8CC-0FD4F7A5EFF5}" type="slidenum">
              <a:rPr lang="da-DK" smtClean="0"/>
              <a:t>‹nr.›</a:t>
            </a:fld>
            <a:endParaRPr lang="da-DK" dirty="0"/>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22E91502-756A-4244-B8CC-0FD4F7A5EFF5}" type="slidenum">
              <a:rPr lang="da-DK" smtClean="0"/>
              <a:t>1</a:t>
            </a:fld>
            <a:endParaRPr lang="da-DK" dirty="0"/>
          </a:p>
        </p:txBody>
      </p:sp>
    </p:spTree>
    <p:extLst>
      <p:ext uri="{BB962C8B-B14F-4D97-AF65-F5344CB8AC3E}">
        <p14:creationId xmlns:p14="http://schemas.microsoft.com/office/powerpoint/2010/main" val="74502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000000"/>
                </a:solidFill>
                <a:effectLst/>
                <a:latin typeface="times new roman" panose="02020603050405020304" pitchFamily="18" charset="0"/>
              </a:rPr>
              <a:t>Region Hovedstaden afsatte i perioden 2015-2019 10 mio. kr. årligt (i alt 50 mio. kr.) til medfinansiering af store, internationale kultur- og sportsevents, bl.a. EM i Fodbold, Tour De France og E-sportsbegivenheden </a:t>
            </a:r>
            <a:r>
              <a:rPr lang="da-DK" b="0" i="0" dirty="0" err="1">
                <a:solidFill>
                  <a:srgbClr val="000000"/>
                </a:solidFill>
                <a:effectLst/>
                <a:latin typeface="times new roman" panose="02020603050405020304" pitchFamily="18" charset="0"/>
              </a:rPr>
              <a:t>Blast</a:t>
            </a:r>
            <a:r>
              <a:rPr lang="da-DK" b="0" i="0" dirty="0">
                <a:solidFill>
                  <a:srgbClr val="000000"/>
                </a:solidFill>
                <a:effectLst/>
                <a:latin typeface="times new roman" panose="02020603050405020304" pitchFamily="18" charset="0"/>
              </a:rPr>
              <a:t> Go Series. </a:t>
            </a:r>
          </a:p>
          <a:p>
            <a:pPr algn="l"/>
            <a:endParaRPr lang="da-DK" b="0" i="0" dirty="0">
              <a:solidFill>
                <a:srgbClr val="000000"/>
              </a:solidFill>
              <a:effectLst/>
              <a:latin typeface="times new roman" panose="02020603050405020304" pitchFamily="18" charset="0"/>
            </a:endParaRPr>
          </a:p>
          <a:p>
            <a:pPr algn="l"/>
            <a:r>
              <a:rPr lang="da-DK" b="0" i="0" dirty="0">
                <a:solidFill>
                  <a:srgbClr val="000000"/>
                </a:solidFill>
                <a:effectLst/>
                <a:latin typeface="times new roman" panose="02020603050405020304" pitchFamily="18" charset="0"/>
              </a:rPr>
              <a:t>Siden 2019 har regionsrådet udmøntet midler gennem ”Puljen til kulturfremme”, hvor mellemstore og store kulturbegivenheder med fokus på regional udvikling og mangfoldighed. I 2020 blev der udmøntet 6 mio. kroner gennem "Puljen til Kulturfremme". Blandet andet støttede regionsrådet en Jazz Festival i Helsingør og Copenhell Con og i 2021 blev 4 mio. kroner udmøntet til både teater, filmfestivaler, sportsbegivenheder. </a:t>
            </a:r>
          </a:p>
          <a:p>
            <a:pPr algn="l"/>
            <a:endParaRPr lang="da-DK"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000000"/>
                </a:solidFill>
                <a:effectLst/>
                <a:latin typeface="times new roman" panose="02020603050405020304" pitchFamily="18" charset="0"/>
              </a:rPr>
              <a:t>I budgetaftalen 2022 blev der afsat 2 mio. kroner i 2022, til  ”Kulturpulje til Den Næste Generation” med fokus på ungefællesskaber. Der blev tilføjet 1,3 mio. kr. i tilbageløbsmidler. Administrationen modtog 16 kvalificerede ansøgninger og regionsrådet støttede 10 projekter. </a:t>
            </a:r>
          </a:p>
          <a:p>
            <a:pPr algn="l"/>
            <a:endParaRPr lang="da-DK" b="0" i="0" dirty="0">
              <a:solidFill>
                <a:srgbClr val="000000"/>
              </a:solidFill>
              <a:effectLst/>
              <a:latin typeface="times new roman" panose="02020603050405020304" pitchFamily="18" charset="0"/>
            </a:endParaRPr>
          </a:p>
          <a:p>
            <a:pPr algn="l"/>
            <a:r>
              <a:rPr lang="da-DK" b="0" i="0" dirty="0">
                <a:solidFill>
                  <a:srgbClr val="000000"/>
                </a:solidFill>
                <a:effectLst/>
                <a:latin typeface="times new roman" panose="02020603050405020304" pitchFamily="18" charset="0"/>
              </a:rPr>
              <a:t>I budgetaftalen for 2023 blev der afsat 6 mio. kroner til en kulturpulje til udmøntning mellem 2023-2025 til anvendelse</a:t>
            </a:r>
            <a:r>
              <a:rPr lang="da-DK" dirty="0"/>
              <a:t> som medfinansiering til større satsninger med mange parter og til unges kulturelle kreativitet. Kriterierne for udmøntningen fastsættes af TRU. </a:t>
            </a:r>
          </a:p>
        </p:txBody>
      </p:sp>
      <p:sp>
        <p:nvSpPr>
          <p:cNvPr id="4" name="Pladsholder til slidenummer 3"/>
          <p:cNvSpPr>
            <a:spLocks noGrp="1"/>
          </p:cNvSpPr>
          <p:nvPr>
            <p:ph type="sldNum" sz="quarter" idx="5"/>
          </p:nvPr>
        </p:nvSpPr>
        <p:spPr/>
        <p:txBody>
          <a:bodyPr/>
          <a:lstStyle/>
          <a:p>
            <a:fld id="{22E91502-756A-4244-B8CC-0FD4F7A5EFF5}" type="slidenum">
              <a:rPr lang="da-DK" smtClean="0"/>
              <a:t>2</a:t>
            </a:fld>
            <a:endParaRPr lang="da-DK" dirty="0"/>
          </a:p>
        </p:txBody>
      </p:sp>
    </p:spTree>
    <p:extLst>
      <p:ext uri="{BB962C8B-B14F-4D97-AF65-F5344CB8AC3E}">
        <p14:creationId xmlns:p14="http://schemas.microsoft.com/office/powerpoint/2010/main" val="380831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foreslås at effekterne af projekterne måles på baggrund af følgeforskning.</a:t>
            </a:r>
          </a:p>
          <a:p>
            <a:endParaRPr lang="da-DK" dirty="0"/>
          </a:p>
          <a:p>
            <a:r>
              <a:rPr lang="da-DK" dirty="0"/>
              <a:t>Blandt ansøgningerne til Puljen til Den Næste Generation, der blev udmøntet til mindre projekter, har Region Hovedstaden bl.a. støttet at 24 unge uddannes til naturværter, der giver naturoplevelser til 350 børn i Halsnæs kommune; guidede museumsvandringer for unge brugere af psykiatrien på Frederiksberg, guidet fælleslæsning på biblioteker og ungdomsklubber for unge i mistrivsel, en kulturklub for udsatte minoritetsunge på Vestegnen og forskellige festivaler og kreative projekter, der skal styrke (udsatte) unges kreativitet, samskabelsesevner og formidling rundt i geografien.</a:t>
            </a:r>
          </a:p>
        </p:txBody>
      </p:sp>
      <p:sp>
        <p:nvSpPr>
          <p:cNvPr id="4" name="Pladsholder til slidenummer 3"/>
          <p:cNvSpPr>
            <a:spLocks noGrp="1"/>
          </p:cNvSpPr>
          <p:nvPr>
            <p:ph type="sldNum" sz="quarter" idx="5"/>
          </p:nvPr>
        </p:nvSpPr>
        <p:spPr/>
        <p:txBody>
          <a:bodyPr/>
          <a:lstStyle/>
          <a:p>
            <a:fld id="{22E91502-756A-4244-B8CC-0FD4F7A5EFF5}" type="slidenum">
              <a:rPr lang="da-DK" smtClean="0"/>
              <a:t>3</a:t>
            </a:fld>
            <a:endParaRPr lang="da-DK" dirty="0"/>
          </a:p>
        </p:txBody>
      </p:sp>
    </p:spTree>
    <p:extLst>
      <p:ext uri="{BB962C8B-B14F-4D97-AF65-F5344CB8AC3E}">
        <p14:creationId xmlns:p14="http://schemas.microsoft.com/office/powerpoint/2010/main" val="377229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Administrationen har været i dialog med Wonderful Copenhagen om kommende events i Hovedstadsgeografien. Der vil i perioden 2024-2026 blive afholdt en række megaevents i Københavns Kommune. Herunder VM i banecykling i 2024, VM i Stand-Up Padle i 2024, EM i 3X3 Basket for mænd og kvinder og Urban Sports Festival i 2025, VM i BMX i 2025 og EM i fodbold for kvinder i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Region Hovedstadens støtte vil kunne bidrage til aktiveringen af de forskellige events ud i geografien. Det kan f.eks. Være støtte til lokale idrætsforeninger i hele geografien, der arrangerer aktiviteter ved og på vandet for børn og unge i forlængelse af VM i Stand-Up </a:t>
            </a:r>
            <a:r>
              <a:rPr lang="da-DK" dirty="0" err="1"/>
              <a:t>Paddle</a:t>
            </a:r>
            <a:r>
              <a:rPr lang="da-DK"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a:t>
            </a:fld>
            <a:endParaRPr lang="da-DK" dirty="0"/>
          </a:p>
        </p:txBody>
      </p:sp>
    </p:spTree>
    <p:extLst>
      <p:ext uri="{BB962C8B-B14F-4D97-AF65-F5344CB8AC3E}">
        <p14:creationId xmlns:p14="http://schemas.microsoft.com/office/powerpoint/2010/main" val="1340296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kunne f.eks. være støtte til aktiviteter i forbindelse med etableringen af Skakkens Hus eller andre store projekter, som administrationen kan indgå en proaktiv dialog med.</a:t>
            </a:r>
          </a:p>
          <a:p>
            <a:endParaRPr lang="da-DK" dirty="0"/>
          </a:p>
          <a:p>
            <a:r>
              <a:rPr lang="da-DK" dirty="0"/>
              <a:t>Det foreslås, at effekterne af projekterne måles på baggrund af følgeforskning.</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a:t>
            </a:fld>
            <a:endParaRPr lang="da-DK" dirty="0"/>
          </a:p>
        </p:txBody>
      </p:sp>
    </p:spTree>
    <p:extLst>
      <p:ext uri="{BB962C8B-B14F-4D97-AF65-F5344CB8AC3E}">
        <p14:creationId xmlns:p14="http://schemas.microsoft.com/office/powerpoint/2010/main" val="4162930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uq"/><Relationship Id="rId2" Type="http://schemas.openxmlformats.org/officeDocument/2006/relationships/image" Target="../media/image1.ci1"/><Relationship Id="rId1" Type="http://schemas.openxmlformats.org/officeDocument/2006/relationships/slideMaster" Target="../slideMasters/slideMaster1.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dk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dkf"/><Relationship Id="rId2" Type="http://schemas.openxmlformats.org/officeDocument/2006/relationships/image" Target="../media/image2.guq"/><Relationship Id="rId1" Type="http://schemas.openxmlformats.org/officeDocument/2006/relationships/slideMaster" Target="../slideMasters/slideMaster1.xml"/><Relationship Id="rId5" Type="http://schemas.openxmlformats.org/officeDocument/2006/relationships/image" Target="../media/image5.wmf"/><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dkf"/><Relationship Id="rId2" Type="http://schemas.openxmlformats.org/officeDocument/2006/relationships/image" Target="../media/image2.guq"/><Relationship Id="rId1" Type="http://schemas.openxmlformats.org/officeDocument/2006/relationships/slideMaster" Target="../slideMasters/slideMaster1.xml"/><Relationship Id="rId5" Type="http://schemas.openxmlformats.org/officeDocument/2006/relationships/image" Target="../media/image5.wmf"/><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3.dkf"/><Relationship Id="rId1" Type="http://schemas.openxmlformats.org/officeDocument/2006/relationships/slideMaster" Target="../slideMasters/slideMaster1.xml"/><Relationship Id="rId4" Type="http://schemas.openxmlformats.org/officeDocument/2006/relationships/image" Target="../media/image2.guq"/></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uq"/><Relationship Id="rId2" Type="http://schemas.openxmlformats.org/officeDocument/2006/relationships/image" Target="../media/image1.ci1"/><Relationship Id="rId1" Type="http://schemas.openxmlformats.org/officeDocument/2006/relationships/slideMaster" Target="../slideMasters/slideMaster1.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dk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guq"/><Relationship Id="rId2" Type="http://schemas.openxmlformats.org/officeDocument/2006/relationships/image" Target="../media/image1.ci1"/><Relationship Id="rId1" Type="http://schemas.openxmlformats.org/officeDocument/2006/relationships/slideMaster" Target="../slideMasters/slideMaster2.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dk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2.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dkf"/><Relationship Id="rId2" Type="http://schemas.openxmlformats.org/officeDocument/2006/relationships/image" Target="../media/image2.guq"/><Relationship Id="rId1" Type="http://schemas.openxmlformats.org/officeDocument/2006/relationships/slideMaster" Target="../slideMasters/slideMaster1.xml"/><Relationship Id="rId5" Type="http://schemas.openxmlformats.org/officeDocument/2006/relationships/image" Target="../media/image5.wmf"/><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dkf"/><Relationship Id="rId1" Type="http://schemas.openxmlformats.org/officeDocument/2006/relationships/slideMaster" Target="../slideMasters/slideMaster1.xml"/><Relationship Id="rId5" Type="http://schemas.openxmlformats.org/officeDocument/2006/relationships/image" Target="../media/image2.guq"/><Relationship Id="rId4"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0" y="1989138"/>
            <a:ext cx="12191423" cy="48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1" name="Rektangel 20">
            <a:extLst>
              <a:ext uri="{FF2B5EF4-FFF2-40B4-BE49-F238E27FC236}">
                <a16:creationId xmlns:a16="http://schemas.microsoft.com/office/drawing/2014/main" id="{D6031C12-8933-4DF7-B9DD-4C7F8E5256F3}"/>
              </a:ext>
            </a:extLst>
          </p:cNvPr>
          <p:cNvSpPr/>
          <p:nvPr userDrawn="1"/>
        </p:nvSpPr>
        <p:spPr>
          <a:xfrm>
            <a:off x="11508432" y="1989138"/>
            <a:ext cx="683568" cy="48716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1"/>
          <p:cNvSpPr>
            <a:spLocks noGrp="1"/>
          </p:cNvSpPr>
          <p:nvPr>
            <p:ph type="title" hasCustomPrompt="1"/>
          </p:nvPr>
        </p:nvSpPr>
        <p:spPr>
          <a:xfrm>
            <a:off x="1366839" y="2720891"/>
            <a:ext cx="9435658" cy="1981738"/>
          </a:xfrm>
        </p:spPr>
        <p:txBody>
          <a:bodyPr anchor="t" anchorCtr="0"/>
          <a:lstStyle>
            <a:lvl1pPr>
              <a:defRPr sz="3800">
                <a:solidFill>
                  <a:schemeClr val="bg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366839" y="5101432"/>
            <a:ext cx="9433105" cy="888504"/>
          </a:xfrm>
        </p:spPr>
        <p:txBody>
          <a:bodyPr/>
          <a:lstStyle>
            <a:lvl1pPr marL="0" indent="0" algn="l">
              <a:lnSpc>
                <a:spcPct val="890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pic>
        <p:nvPicPr>
          <p:cNvPr id="6" name="image" descr="{&quot;templafy&quot;:{&quot;id&quot;:&quot;37a3a2eb-d826-422f-91b0-a20a0537bc7e&quot;}}">
            <a:extLst>
              <a:ext uri="{FF2B5EF4-FFF2-40B4-BE49-F238E27FC236}">
                <a16:creationId xmlns:a16="http://schemas.microsoft.com/office/drawing/2014/main" id="{C57702FC-4FE7-4E6A-A690-4449A51E672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0" y="-3600"/>
            <a:ext cx="12201925" cy="6866058"/>
          </a:xfrm>
          <a:prstGeom prst="rect">
            <a:avLst/>
          </a:prstGeom>
        </p:spPr>
      </p:pic>
      <p:pic>
        <p:nvPicPr>
          <p:cNvPr id="14" name="image" descr="{&quot;templafy&quot;:{&quot;id&quot;:&quot;5d0d0288-65e7-413c-99a6-094196c7514d&quot;}}">
            <a:extLst>
              <a:ext uri="{FF2B5EF4-FFF2-40B4-BE49-F238E27FC236}">
                <a16:creationId xmlns:a16="http://schemas.microsoft.com/office/drawing/2014/main" id="{E0317B75-5047-4E2B-9AA8-31228AD98A5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6720" y="-7200"/>
            <a:ext cx="12201925" cy="6866058"/>
          </a:xfrm>
          <a:prstGeom prst="rect">
            <a:avLst/>
          </a:prstGeom>
        </p:spPr>
      </p:pic>
      <p:sp>
        <p:nvSpPr>
          <p:cNvPr id="17" name="text" descr="{&quot;templafy&quot;:{&quot;id&quot;:&quot;093cce78-73db-4d91-9d28-d390d541b536&quot;}}" title="Form.PresentationTitle">
            <a:extLst>
              <a:ext uri="{FF2B5EF4-FFF2-40B4-BE49-F238E27FC236}">
                <a16:creationId xmlns:a16="http://schemas.microsoft.com/office/drawing/2014/main" id="{6E96F3D6-F9A3-4A0A-AF11-9947015BA81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9" name="text" descr="{&quot;templafy&quot;:{&quot;id&quot;:&quot;28fb9095-027e-4419-ae8c-4eb5f44ab6ab&quot;}}" hidden="1" title="UserProfile.Name">
            <a:extLst>
              <a:ext uri="{FF2B5EF4-FFF2-40B4-BE49-F238E27FC236}">
                <a16:creationId xmlns:a16="http://schemas.microsoft.com/office/drawing/2014/main" id="{443C3F1B-6F22-44FD-9D20-8046FEEFD6D9}"/>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20" name="image" descr="{&quot;templafy&quot;:{&quot;id&quot;:&quot;6cc447a2-358f-4de6-999f-8d8fe53045f3&quot;}}">
            <a:extLst>
              <a:ext uri="{FF2B5EF4-FFF2-40B4-BE49-F238E27FC236}">
                <a16:creationId xmlns:a16="http://schemas.microsoft.com/office/drawing/2014/main" id="{1F859D04-AD1B-4C24-AA0B-B9755A33CE56}"/>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6" name="image" descr="{&quot;templafy&quot;:{&quot;id&quot;:&quot;25822498-4f4e-4c9c-a768-a7955f1d27f3&quot;}}">
            <a:extLst>
              <a:ext uri="{FF2B5EF4-FFF2-40B4-BE49-F238E27FC236}">
                <a16:creationId xmlns:a16="http://schemas.microsoft.com/office/drawing/2014/main" id="{46AF069A-533E-4FE8-B40B-E311842D676F}"/>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33" name="image" descr="{&quot;templafy&quot;:{&quot;id&quot;:&quot;6db87ff7-c909-447a-ba47-f03f91361c13&quot;}}">
            <a:extLst>
              <a:ext uri="{FF2B5EF4-FFF2-40B4-BE49-F238E27FC236}">
                <a16:creationId xmlns:a16="http://schemas.microsoft.com/office/drawing/2014/main" id="{9B91E349-AFF2-457F-94B0-098D7DB29F0B}"/>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8" name="text" descr="{&quot;templafy&quot;:{&quot;id&quot;:&quot;316179fd-dc49-4a30-9be3-73799f965344&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29" name="text" descr="{&quot;templafy&quot;:{&quot;id&quot;:&quot;097e25d3-2f67-4836-969a-b0b4e560147a&quot;}}" hidden="1"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30" name="text" descr="{&quot;templafy&quot;:{&quot;id&quot;:&quot;da8b7f90-9f32-4718-815d-67eb5420bd43&quot;}}"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31" name="text" descr="{&quot;templafy&quot;:{&quot;id&quot;:&quot;a32822f1-05c0-4908-af79-e583b59c4057&quot;}}" title="Form.Manuel_dato">
            <a:extLst>
              <a:ext uri="{FF2B5EF4-FFF2-40B4-BE49-F238E27FC236}">
                <a16:creationId xmlns:a16="http://schemas.microsoft.com/office/drawing/2014/main" id="{85898D87-959A-4A63-81D8-7ADE604F690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35" name="image" descr="{&quot;templafy&quot;:{&quot;id&quot;:&quot;acab9b80-806a-4101-9014-0ca5d74e3270&quot;}}">
            <a:extLst>
              <a:ext uri="{FF2B5EF4-FFF2-40B4-BE49-F238E27FC236}">
                <a16:creationId xmlns:a16="http://schemas.microsoft.com/office/drawing/2014/main" id="{EE88E6B6-793D-408A-A3FC-EF86D359B726}"/>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4" y="0"/>
            <a:ext cx="684085" cy="6858857"/>
          </a:xfrm>
          <a:prstGeom prst="rect">
            <a:avLst/>
          </a:prstGeom>
        </p:spPr>
      </p:pic>
      <p:sp>
        <p:nvSpPr>
          <p:cNvPr id="37" name="Rektangel 36">
            <a:extLst>
              <a:ext uri="{FF2B5EF4-FFF2-40B4-BE49-F238E27FC236}">
                <a16:creationId xmlns:a16="http://schemas.microsoft.com/office/drawing/2014/main" id="{E55E047F-2AFD-4BEC-B4DB-DCB9462504F9}"/>
              </a:ext>
            </a:extLst>
          </p:cNvPr>
          <p:cNvSpPr/>
          <p:nvPr userDrawn="1"/>
        </p:nvSpPr>
        <p:spPr>
          <a:xfrm>
            <a:off x="0" y="1"/>
            <a:ext cx="683568" cy="198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0" name="image" descr="{&quot;templafy&quot;:{&quot;id&quot;:&quot;9bb329c0-2a7c-4bbb-8a1f-b873ebeaf2fe&quot;}}">
            <a:extLst>
              <a:ext uri="{FF2B5EF4-FFF2-40B4-BE49-F238E27FC236}">
                <a16:creationId xmlns:a16="http://schemas.microsoft.com/office/drawing/2014/main" id="{B24E535E-0E6A-4CCE-AD10-17A1420693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200" y="1539577"/>
            <a:ext cx="687600" cy="687600"/>
          </a:xfrm>
          <a:prstGeom prst="rect">
            <a:avLst/>
          </a:prstGeom>
        </p:spPr>
      </p:pic>
      <p:pic>
        <p:nvPicPr>
          <p:cNvPr id="25" name="Region">
            <a:extLst>
              <a:ext uri="{FF2B5EF4-FFF2-40B4-BE49-F238E27FC236}">
                <a16:creationId xmlns:a16="http://schemas.microsoft.com/office/drawing/2014/main" id="{55FD13A4-D9BD-4B21-9B2C-0F540E4526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732" y="1584984"/>
            <a:ext cx="116417" cy="594784"/>
          </a:xfrm>
          <a:prstGeom prst="rect">
            <a:avLst/>
          </a:prstGeom>
        </p:spPr>
      </p:pic>
      <p:pic>
        <p:nvPicPr>
          <p:cNvPr id="38" name="image" descr="{&quot;templafy&quot;:{&quot;id&quot;:&quot;01b7e80c-163e-472c-bcb5-f62a89648b53&quot;}}">
            <a:extLst>
              <a:ext uri="{FF2B5EF4-FFF2-40B4-BE49-F238E27FC236}">
                <a16:creationId xmlns:a16="http://schemas.microsoft.com/office/drawing/2014/main" id="{FE56E98F-D4A8-4501-944F-A429C80841BE}"/>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billede og 2/3 tekstfel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414A781-E1EA-496D-8900-B19CC30039BE}"/>
              </a:ext>
            </a:extLst>
          </p:cNvPr>
          <p:cNvSpPr>
            <a:spLocks noGrp="1"/>
          </p:cNvSpPr>
          <p:nvPr>
            <p:ph type="title" hasCustomPrompt="1"/>
          </p:nvPr>
        </p:nvSpPr>
        <p:spPr/>
        <p:txBody>
          <a:bodyPr/>
          <a:lstStyle>
            <a:lvl1pPr>
              <a:defRPr/>
            </a:lvl1pPr>
          </a:lstStyle>
          <a:p>
            <a:r>
              <a:rPr lang="da-DK" dirty="0"/>
              <a:t>Overskrift 28pt i max. to linjer </a:t>
            </a:r>
            <a:br>
              <a:rPr lang="da-DK" dirty="0"/>
            </a:br>
            <a:r>
              <a:rPr lang="da-DK" dirty="0"/>
              <a:t>teksten vokser opad</a:t>
            </a:r>
            <a:endParaRPr lang="en-GB" dirty="0"/>
          </a:p>
        </p:txBody>
      </p:sp>
      <p:sp>
        <p:nvSpPr>
          <p:cNvPr id="25" name="Pladsholder til billede 2"/>
          <p:cNvSpPr>
            <a:spLocks noGrp="1"/>
          </p:cNvSpPr>
          <p:nvPr>
            <p:ph type="pic" sz="quarter" idx="16" hasCustomPrompt="1"/>
          </p:nvPr>
        </p:nvSpPr>
        <p:spPr>
          <a:xfrm>
            <a:off x="1367999" y="1974850"/>
            <a:ext cx="3503865" cy="3509963"/>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17" name="Pladsholder til indhold 4"/>
          <p:cNvSpPr>
            <a:spLocks noGrp="1"/>
          </p:cNvSpPr>
          <p:nvPr>
            <p:ph sz="quarter" idx="14" hasCustomPrompt="1"/>
          </p:nvPr>
        </p:nvSpPr>
        <p:spPr>
          <a:xfrm>
            <a:off x="5147999" y="1989138"/>
            <a:ext cx="6356613" cy="3495675"/>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 name="Date Placeholder 1" hidden="1">
            <a:extLst>
              <a:ext uri="{FF2B5EF4-FFF2-40B4-BE49-F238E27FC236}">
                <a16:creationId xmlns:a16="http://schemas.microsoft.com/office/drawing/2014/main" id="{C2AF5AB9-1CB1-496F-9EC0-8AEA03F4AD6D}"/>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920C77BC-0619-4B83-AE63-F3B07DBCC2C6}"/>
              </a:ext>
            </a:extLst>
          </p:cNvPr>
          <p:cNvSpPr>
            <a:spLocks noGrp="1"/>
          </p:cNvSpPr>
          <p:nvPr>
            <p:ph type="ftr" sz="quarter" idx="18"/>
          </p:nvPr>
        </p:nvSpPr>
        <p:spPr/>
        <p:txBody>
          <a:bodyPr/>
          <a:lstStyle/>
          <a:p>
            <a:endParaRPr lang="en-GB"/>
          </a:p>
        </p:txBody>
      </p:sp>
      <p:sp>
        <p:nvSpPr>
          <p:cNvPr id="8" name="Slide Number Placeholder 7">
            <a:extLst>
              <a:ext uri="{FF2B5EF4-FFF2-40B4-BE49-F238E27FC236}">
                <a16:creationId xmlns:a16="http://schemas.microsoft.com/office/drawing/2014/main" id="{33C6D3D0-36E3-4258-918C-894C1CE2B9DA}"/>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9" name="text" descr="{&quot;templafy&quot;:{&quot;id&quot;:&quot;fb48eb60-d486-419b-8af2-7324a3c6285d&quot;}}" title="UserProfile.Office.Virksomhed_{{DocumentLanguage}}">
            <a:extLst>
              <a:ext uri="{FF2B5EF4-FFF2-40B4-BE49-F238E27FC236}">
                <a16:creationId xmlns:a16="http://schemas.microsoft.com/office/drawing/2014/main" id="{094D48D1-3A36-4256-98E2-3E09E16F9613}"/>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10" name="text" descr="{&quot;templafy&quot;:{&quot;id&quot;:&quot;a8e040d9-d9cf-4280-95af-1b8babd6b24c&quot;}}" hidden="1" title="UserProfile.CenterFreeText">
            <a:extLst>
              <a:ext uri="{FF2B5EF4-FFF2-40B4-BE49-F238E27FC236}">
                <a16:creationId xmlns:a16="http://schemas.microsoft.com/office/drawing/2014/main" id="{4A81FBCC-2D00-40FA-A91D-C1C678FFE578}"/>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1" name="text" descr="{&quot;templafy&quot;:{&quot;id&quot;:&quot;67acdcb3-f931-4fc1-ace3-3851c94ec554&quot;}}" title="UserProfile.Centers.Center_{{DocumentLanguage}}">
            <a:extLst>
              <a:ext uri="{FF2B5EF4-FFF2-40B4-BE49-F238E27FC236}">
                <a16:creationId xmlns:a16="http://schemas.microsoft.com/office/drawing/2014/main" id="{A4EBEBF1-96B2-4FD9-9A1F-0DC4B6399BDD}"/>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12" name="text" descr="{&quot;templafy&quot;:{&quot;id&quot;:&quot;8d955945-f3a7-44fe-b638-05608eb31ca9&quot;}}" title="Form.PresentationTitle">
            <a:extLst>
              <a:ext uri="{FF2B5EF4-FFF2-40B4-BE49-F238E27FC236}">
                <a16:creationId xmlns:a16="http://schemas.microsoft.com/office/drawing/2014/main" id="{27955C15-87DF-44D3-BB7F-46DF20BDC193}"/>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6" name="image" descr="{&quot;templafy&quot;:{&quot;id&quot;:&quot;c3c314b3-59bc-4b6f-a44c-709dd2bd7dcf&quot;}}">
            <a:extLst>
              <a:ext uri="{FF2B5EF4-FFF2-40B4-BE49-F238E27FC236}">
                <a16:creationId xmlns:a16="http://schemas.microsoft.com/office/drawing/2014/main" id="{B48C7669-D747-4BD7-B9F3-34B29A97F20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 y="6174004"/>
            <a:ext cx="684085" cy="684085"/>
          </a:xfrm>
          <a:prstGeom prst="rect">
            <a:avLst/>
          </a:prstGeom>
        </p:spPr>
      </p:pic>
      <p:pic>
        <p:nvPicPr>
          <p:cNvPr id="32" name="image" descr="{&quot;templafy&quot;:{&quot;id&quot;:&quot;7abed029-1063-413e-9290-e30ebb8a3327&quot;}}">
            <a:extLst>
              <a:ext uri="{FF2B5EF4-FFF2-40B4-BE49-F238E27FC236}">
                <a16:creationId xmlns:a16="http://schemas.microsoft.com/office/drawing/2014/main" id="{29D6D558-1D85-47CA-9265-41C03A04DE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3FF75CF8-876B-4249-86E6-24AEDF5729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6" name="image" descr="{&quot;templafy&quot;:{&quot;id&quot;:&quot;55212437-7e10-4163-9b3c-40fda4955742&quot;}}">
            <a:extLst>
              <a:ext uri="{FF2B5EF4-FFF2-40B4-BE49-F238E27FC236}">
                <a16:creationId xmlns:a16="http://schemas.microsoft.com/office/drawing/2014/main" id="{9A47755A-8708-4C7A-B0A3-417A8F7AD7AB}"/>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2" name="image" descr="{&quot;templafy&quot;:{&quot;id&quot;:&quot;ef6bce60-5d9e-43c4-a4f8-6ceea9cdef10&quot;}}">
            <a:extLst>
              <a:ext uri="{FF2B5EF4-FFF2-40B4-BE49-F238E27FC236}">
                <a16:creationId xmlns:a16="http://schemas.microsoft.com/office/drawing/2014/main" id="{AE71C2EF-372E-4265-8D75-07739035292C}"/>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28" name="image" descr="{&quot;templafy&quot;:{&quot;id&quot;:&quot;742b6509-9273-4d93-aaa1-37367e9fbc9e&quot;}}">
            <a:extLst>
              <a:ext uri="{FF2B5EF4-FFF2-40B4-BE49-F238E27FC236}">
                <a16:creationId xmlns:a16="http://schemas.microsoft.com/office/drawing/2014/main" id="{2209AA65-51D9-4CA1-8197-83D360CF770C}"/>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6" name="text" descr="{&quot;templafy&quot;:{&quot;id&quot;:&quot;9e717de4-f402-4e06-bb75-c069be698405&quot;}}" hidden="1" title="UserProfile.Name">
            <a:extLst>
              <a:ext uri="{FF2B5EF4-FFF2-40B4-BE49-F238E27FC236}">
                <a16:creationId xmlns:a16="http://schemas.microsoft.com/office/drawing/2014/main" id="{91271CC7-CBC0-4401-960C-8A2FB37DB8CF}"/>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7" name="text" descr="{&quot;templafy&quot;:{&quot;id&quot;:&quot;9e49f7f3-6c42-40e6-8bef-91460d9d2b7f&quot;}}" title="Form.Manuel_dato">
            <a:extLst>
              <a:ext uri="{FF2B5EF4-FFF2-40B4-BE49-F238E27FC236}">
                <a16:creationId xmlns:a16="http://schemas.microsoft.com/office/drawing/2014/main" id="{EF71415C-C868-4AF0-9233-D343B0457C65}"/>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30" name="image" descr="{&quot;templafy&quot;:{&quot;id&quot;:&quot;f8c3aebf-e925-4a79-a83d-86b07bef4faa&quot;}}">
            <a:extLst>
              <a:ext uri="{FF2B5EF4-FFF2-40B4-BE49-F238E27FC236}">
                <a16:creationId xmlns:a16="http://schemas.microsoft.com/office/drawing/2014/main" id="{732019CB-1E11-4525-BD34-AB44930EEE9F}"/>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149421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 tekstfelt og 1/3 billed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414A781-E1EA-496D-8900-B19CC30039BE}"/>
              </a:ext>
            </a:extLst>
          </p:cNvPr>
          <p:cNvSpPr>
            <a:spLocks noGrp="1"/>
          </p:cNvSpPr>
          <p:nvPr>
            <p:ph type="title" hasCustomPrompt="1"/>
          </p:nvPr>
        </p:nvSpPr>
        <p:spPr>
          <a:xfrm>
            <a:off x="1366837" y="872078"/>
            <a:ext cx="10137776" cy="826910"/>
          </a:xfrm>
        </p:spPr>
        <p:txBody>
          <a:bodyPr/>
          <a:lstStyle>
            <a:lvl1pPr>
              <a:defRPr/>
            </a:lvl1pPr>
          </a:lstStyle>
          <a:p>
            <a:r>
              <a:rPr lang="da-DK" dirty="0"/>
              <a:t>Overskrift 28pt i max. to linjer </a:t>
            </a:r>
            <a:br>
              <a:rPr lang="da-DK" dirty="0"/>
            </a:br>
            <a:r>
              <a:rPr lang="da-DK" dirty="0"/>
              <a:t>teksten vokser opad</a:t>
            </a:r>
            <a:endParaRPr lang="en-GB" dirty="0"/>
          </a:p>
        </p:txBody>
      </p:sp>
      <p:sp>
        <p:nvSpPr>
          <p:cNvPr id="17" name="Pladsholder til indhold 4"/>
          <p:cNvSpPr>
            <a:spLocks noGrp="1"/>
          </p:cNvSpPr>
          <p:nvPr>
            <p:ph sz="quarter" idx="14" hasCustomPrompt="1"/>
          </p:nvPr>
        </p:nvSpPr>
        <p:spPr>
          <a:xfrm>
            <a:off x="1362637" y="1989138"/>
            <a:ext cx="6356613" cy="3495675"/>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5" name="Pladsholder til billede 2"/>
          <p:cNvSpPr>
            <a:spLocks noGrp="1"/>
          </p:cNvSpPr>
          <p:nvPr>
            <p:ph type="pic" sz="quarter" idx="16" hasCustomPrompt="1"/>
          </p:nvPr>
        </p:nvSpPr>
        <p:spPr>
          <a:xfrm>
            <a:off x="8000748" y="1974850"/>
            <a:ext cx="3503865" cy="3509963"/>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C9C0B2A7-3DFE-4CC8-8BE3-61DAC66F5EC8}"/>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514F3406-1C02-480E-802F-F1D258D79D74}"/>
              </a:ext>
            </a:extLst>
          </p:cNvPr>
          <p:cNvSpPr>
            <a:spLocks noGrp="1"/>
          </p:cNvSpPr>
          <p:nvPr>
            <p:ph type="ftr" sz="quarter" idx="18"/>
          </p:nvPr>
        </p:nvSpPr>
        <p:spPr/>
        <p:txBody>
          <a:bodyPr/>
          <a:lstStyle/>
          <a:p>
            <a:endParaRPr lang="en-GB"/>
          </a:p>
        </p:txBody>
      </p:sp>
      <p:sp>
        <p:nvSpPr>
          <p:cNvPr id="8" name="Slide Number Placeholder 7">
            <a:extLst>
              <a:ext uri="{FF2B5EF4-FFF2-40B4-BE49-F238E27FC236}">
                <a16:creationId xmlns:a16="http://schemas.microsoft.com/office/drawing/2014/main" id="{F2963BFD-3A41-4FEB-A354-A722F8187462}"/>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14" name="text" descr="{&quot;templafy&quot;:{&quot;id&quot;:&quot;043fcc64-9749-4ffa-a767-109f0c2dcd87&quot;}}" title="UserProfile.Office.Virksomhed_{{DocumentLanguage}}">
            <a:extLst>
              <a:ext uri="{FF2B5EF4-FFF2-40B4-BE49-F238E27FC236}">
                <a16:creationId xmlns:a16="http://schemas.microsoft.com/office/drawing/2014/main" id="{A9AA1974-621E-41C6-B8A0-AB3BFE46445E}"/>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15" name="text" descr="{&quot;templafy&quot;:{&quot;id&quot;:&quot;2475b903-7667-4995-9fb8-7de0398034c6&quot;}}" hidden="1" title="UserProfile.CenterFreeText">
            <a:extLst>
              <a:ext uri="{FF2B5EF4-FFF2-40B4-BE49-F238E27FC236}">
                <a16:creationId xmlns:a16="http://schemas.microsoft.com/office/drawing/2014/main" id="{226DD646-CDFB-498F-AD59-3799A441C707}"/>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6" name="text" descr="{&quot;templafy&quot;:{&quot;id&quot;:&quot;5c0d4aeb-9f76-4b99-ba12-91d032c994a0&quot;}}" title="UserProfile.Centers.Center_{{DocumentLanguage}}">
            <a:extLst>
              <a:ext uri="{FF2B5EF4-FFF2-40B4-BE49-F238E27FC236}">
                <a16:creationId xmlns:a16="http://schemas.microsoft.com/office/drawing/2014/main" id="{55FBE99C-ABCF-43A8-91A8-908FE2CE9FC9}"/>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18" name="text" descr="{&quot;templafy&quot;:{&quot;id&quot;:&quot;6c70fbc6-bc6e-4a8e-b673-b1f91fe42525&quot;}}" title="Form.PresentationTitle">
            <a:extLst>
              <a:ext uri="{FF2B5EF4-FFF2-40B4-BE49-F238E27FC236}">
                <a16:creationId xmlns:a16="http://schemas.microsoft.com/office/drawing/2014/main" id="{844659C8-9E78-4147-A1B5-86DCA238C0DB}"/>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6" name="image" descr="{&quot;templafy&quot;:{&quot;id&quot;:&quot;c797da35-7f7f-488b-aa0f-ef3477042341&quot;}}">
            <a:extLst>
              <a:ext uri="{FF2B5EF4-FFF2-40B4-BE49-F238E27FC236}">
                <a16:creationId xmlns:a16="http://schemas.microsoft.com/office/drawing/2014/main" id="{4898E846-5C66-4B9F-824C-596C4D4049B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 y="6174004"/>
            <a:ext cx="684085" cy="684085"/>
          </a:xfrm>
          <a:prstGeom prst="rect">
            <a:avLst/>
          </a:prstGeom>
        </p:spPr>
      </p:pic>
      <p:pic>
        <p:nvPicPr>
          <p:cNvPr id="32" name="image" descr="{&quot;templafy&quot;:{&quot;id&quot;:&quot;872092bb-f5e5-4678-b335-a4cb1a37c15b&quot;}}">
            <a:extLst>
              <a:ext uri="{FF2B5EF4-FFF2-40B4-BE49-F238E27FC236}">
                <a16:creationId xmlns:a16="http://schemas.microsoft.com/office/drawing/2014/main" id="{45AFBE5E-29A3-443B-BFB2-00C8FC6647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6" name="Region">
            <a:extLst>
              <a:ext uri="{FF2B5EF4-FFF2-40B4-BE49-F238E27FC236}">
                <a16:creationId xmlns:a16="http://schemas.microsoft.com/office/drawing/2014/main" id="{24C82E6E-6877-4E15-AFED-98065C94C1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2" name="image" descr="{&quot;templafy&quot;:{&quot;id&quot;:&quot;f766b0ee-4992-464e-91bb-aaeff9d1eed3&quot;}}">
            <a:extLst>
              <a:ext uri="{FF2B5EF4-FFF2-40B4-BE49-F238E27FC236}">
                <a16:creationId xmlns:a16="http://schemas.microsoft.com/office/drawing/2014/main" id="{C52BC0E7-A1F6-4F6D-AFE8-8530B07EAD1E}"/>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3" name="image" descr="{&quot;templafy&quot;:{&quot;id&quot;:&quot;734a3d98-c6fb-4946-b3c9-e117fffd7197&quot;}}">
            <a:extLst>
              <a:ext uri="{FF2B5EF4-FFF2-40B4-BE49-F238E27FC236}">
                <a16:creationId xmlns:a16="http://schemas.microsoft.com/office/drawing/2014/main" id="{EAA36A5C-6A1D-4545-A134-B4AED4120BCF}"/>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28" name="image" descr="{&quot;templafy&quot;:{&quot;id&quot;:&quot;9eb14cf4-0d9d-4836-a2e4-915d4afa20af&quot;}}">
            <a:extLst>
              <a:ext uri="{FF2B5EF4-FFF2-40B4-BE49-F238E27FC236}">
                <a16:creationId xmlns:a16="http://schemas.microsoft.com/office/drawing/2014/main" id="{97E1C1AF-52F9-41A3-8AB6-330F593068CB}"/>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0" name="text" descr="{&quot;templafy&quot;:{&quot;id&quot;:&quot;7e7a7519-32b5-42e2-9708-68428f70e26c&quot;}}" hidden="1" title="UserProfile.Name">
            <a:extLst>
              <a:ext uri="{FF2B5EF4-FFF2-40B4-BE49-F238E27FC236}">
                <a16:creationId xmlns:a16="http://schemas.microsoft.com/office/drawing/2014/main" id="{555E8161-E3E7-4EB8-85AB-CA766020B23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1" name="text" descr="{&quot;templafy&quot;:{&quot;id&quot;:&quot;a9ceee0d-2636-42e3-969b-74c674f86f16&quot;}}" title="Form.Manuel_dato">
            <a:extLst>
              <a:ext uri="{FF2B5EF4-FFF2-40B4-BE49-F238E27FC236}">
                <a16:creationId xmlns:a16="http://schemas.microsoft.com/office/drawing/2014/main" id="{BC3CDEBC-4D98-43C9-A1ED-05AB4D332A6F}"/>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30" name="image" descr="{&quot;templafy&quot;:{&quot;id&quot;:&quot;a7536b8c-c431-4c0b-89b4-533fba839bf9&quot;}}">
            <a:extLst>
              <a:ext uri="{FF2B5EF4-FFF2-40B4-BE49-F238E27FC236}">
                <a16:creationId xmlns:a16="http://schemas.microsoft.com/office/drawing/2014/main" id="{D538A87F-4AFF-426D-B30D-F944E9127BB1}"/>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157195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dt billedforma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
        <p:nvSpPr>
          <p:cNvPr id="15" name="Pladsholder til billede 2">
            <a:extLst>
              <a:ext uri="{FF2B5EF4-FFF2-40B4-BE49-F238E27FC236}">
                <a16:creationId xmlns:a16="http://schemas.microsoft.com/office/drawing/2014/main" id="{C870A587-0A3A-42CA-9458-234900FF9E46}"/>
              </a:ext>
            </a:extLst>
          </p:cNvPr>
          <p:cNvSpPr>
            <a:spLocks noGrp="1"/>
          </p:cNvSpPr>
          <p:nvPr>
            <p:ph type="pic" sz="quarter" idx="16" hasCustomPrompt="1"/>
          </p:nvPr>
        </p:nvSpPr>
        <p:spPr>
          <a:xfrm>
            <a:off x="0" y="1"/>
            <a:ext cx="12191999" cy="6858000"/>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Tree>
    <p:extLst>
      <p:ext uri="{BB962C8B-B14F-4D97-AF65-F5344CB8AC3E}">
        <p14:creationId xmlns:p14="http://schemas.microsoft.com/office/powerpoint/2010/main" val="2509357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21" name="Hvid dæk boks"/>
          <p:cNvSpPr/>
          <p:nvPr userDrawn="1"/>
        </p:nvSpPr>
        <p:spPr>
          <a:xfrm>
            <a:off x="0" y="0"/>
            <a:ext cx="12192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a-DK" sz="1800" dirty="0"/>
          </a:p>
        </p:txBody>
      </p:sp>
      <p:sp>
        <p:nvSpPr>
          <p:cNvPr id="8" name="Titel 1"/>
          <p:cNvSpPr>
            <a:spLocks noGrp="1"/>
          </p:cNvSpPr>
          <p:nvPr>
            <p:ph type="title" hasCustomPrompt="1"/>
          </p:nvPr>
        </p:nvSpPr>
        <p:spPr>
          <a:xfrm>
            <a:off x="1366837" y="2328863"/>
            <a:ext cx="10137775" cy="3155951"/>
          </a:xfrm>
        </p:spPr>
        <p:txBody>
          <a:bodyPr anchor="t" anchorCtr="0"/>
          <a:lstStyle>
            <a:lvl1pPr>
              <a:defRPr sz="3700">
                <a:solidFill>
                  <a:schemeClr val="tx2"/>
                </a:solidFill>
              </a:defRPr>
            </a:lvl1pPr>
          </a:lstStyle>
          <a:p>
            <a:r>
              <a:rPr lang="da-DK" dirty="0"/>
              <a:t>Overskrift 38pt skrives her</a:t>
            </a:r>
            <a:br>
              <a:rPr lang="da-DK" dirty="0"/>
            </a:br>
            <a:r>
              <a:rPr lang="da-DK" dirty="0"/>
              <a:t>i to eller flere linjer</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501F5-EB62-40C6-A824-362A150E22FF}"/>
              </a:ext>
            </a:extLst>
          </p:cNvPr>
          <p:cNvSpPr>
            <a:spLocks noGrp="1"/>
          </p:cNvSpPr>
          <p:nvPr>
            <p:ph type="sldNum" sz="quarter" idx="12"/>
          </p:nvPr>
        </p:nvSpPr>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34" name="image" descr="{&quot;templafy&quot;:{&quot;id&quot;:&quot;e4a817b2-d177-4e4d-bdeb-294b45049c2f&quot;}}">
            <a:extLst>
              <a:ext uri="{FF2B5EF4-FFF2-40B4-BE49-F238E27FC236}">
                <a16:creationId xmlns:a16="http://schemas.microsoft.com/office/drawing/2014/main" id="{1D76593A-3F92-4C5F-A5E5-0C0E9C8229E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773324" y="6314405"/>
            <a:ext cx="1324966" cy="421253"/>
          </a:xfrm>
          <a:prstGeom prst="rect">
            <a:avLst/>
          </a:prstGeom>
        </p:spPr>
      </p:pic>
      <p:sp>
        <p:nvSpPr>
          <p:cNvPr id="16" name="text" descr="{&quot;templafy&quot;:{&quot;id&quot;:&quot;3cb01917-f64b-49a9-92f5-afb0e9b59ff8&quot;}}" title="UserProfile.Office.Virksomhed_{{DocumentLanguage}}">
            <a:extLst>
              <a:ext uri="{FF2B5EF4-FFF2-40B4-BE49-F238E27FC236}">
                <a16:creationId xmlns:a16="http://schemas.microsoft.com/office/drawing/2014/main" id="{FEADB208-04FC-4883-BFF3-8853B2AEB238}"/>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chemeClr val="tx1"/>
                </a:solidFill>
              </a:rPr>
              <a:t>Region Hovedstaden</a:t>
            </a:r>
            <a:endParaRPr lang="da-DK" sz="1400" b="1" noProof="0" dirty="0">
              <a:solidFill>
                <a:schemeClr val="tx1"/>
              </a:solidFill>
            </a:endParaRPr>
          </a:p>
        </p:txBody>
      </p:sp>
      <p:sp>
        <p:nvSpPr>
          <p:cNvPr id="17" name="text" descr="{&quot;templafy&quot;:{&quot;id&quot;:&quot;bed9c7c3-9ee2-4e42-b7e4-0ca9b504a774&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9" name="text" descr="{&quot;templafy&quot;:{&quot;id&quot;:&quot;04a83257-02ce-44cb-8ee8-ba59e2fb026c&quot;}}" title="UserProfile.Centers.Center_{{DocumentLanguage}}">
            <a:extLst>
              <a:ext uri="{FF2B5EF4-FFF2-40B4-BE49-F238E27FC236}">
                <a16:creationId xmlns:a16="http://schemas.microsoft.com/office/drawing/2014/main" id="{54DF22DF-2E32-46BB-9E30-FD81DB7AE5E3}"/>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22" name="text" descr="{&quot;templafy&quot;:{&quot;id&quot;:&quot;a2f65f63-db9f-4bae-8648-461253ceeda9&quot;}}" title="Form.PresentationTitle">
            <a:extLst>
              <a:ext uri="{FF2B5EF4-FFF2-40B4-BE49-F238E27FC236}">
                <a16:creationId xmlns:a16="http://schemas.microsoft.com/office/drawing/2014/main" id="{31DBF82D-AED9-4C75-AB26-9B39D93076D8}"/>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pic>
        <p:nvPicPr>
          <p:cNvPr id="36" name="image" descr="{&quot;templafy&quot;:{&quot;id&quot;:&quot;734ef819-35cf-47eb-af1c-4223de031d48&quot;}}">
            <a:extLst>
              <a:ext uri="{FF2B5EF4-FFF2-40B4-BE49-F238E27FC236}">
                <a16:creationId xmlns:a16="http://schemas.microsoft.com/office/drawing/2014/main" id="{2F96FF53-A8FA-41F5-A443-165A0C12430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38" name="image" descr="{&quot;templafy&quot;:{&quot;id&quot;:&quot;91103365-8b23-4520-9156-5ac5b256a595&quot;}}">
            <a:extLst>
              <a:ext uri="{FF2B5EF4-FFF2-40B4-BE49-F238E27FC236}">
                <a16:creationId xmlns:a16="http://schemas.microsoft.com/office/drawing/2014/main" id="{6C02A562-30FC-47D3-A6BB-AB4A95998A7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9" name="text" descr="{&quot;templafy&quot;:{&quot;id&quot;:&quot;7edd6d73-4911-474a-b496-43e4709815d0&quot;}}" hidden="1" title="UserProfile.Name">
            <a:extLst>
              <a:ext uri="{FF2B5EF4-FFF2-40B4-BE49-F238E27FC236}">
                <a16:creationId xmlns:a16="http://schemas.microsoft.com/office/drawing/2014/main" id="{ED054364-705A-41F4-AFC5-8A7293874A86}"/>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tx1"/>
                </a:solidFill>
              </a:rPr>
              <a:t>Anne Søndergaard Brüel</a:t>
            </a:r>
            <a:endParaRPr lang="da-DK" sz="1000" dirty="0" err="1">
              <a:solidFill>
                <a:schemeClr val="tx1"/>
              </a:solidFill>
            </a:endParaRPr>
          </a:p>
        </p:txBody>
      </p:sp>
      <p:sp>
        <p:nvSpPr>
          <p:cNvPr id="30" name="text" descr="{&quot;templafy&quot;:{&quot;id&quot;:&quot;334abf41-66b7-43ba-a37b-bdd83fb294db&quot;}}"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tx1"/>
                </a:solidFill>
              </a:rPr>
              <a:t>8. februar 2023</a:t>
            </a:r>
            <a:endParaRPr lang="da-DK" sz="1000" dirty="0" err="1">
              <a:solidFill>
                <a:schemeClr val="tx1"/>
              </a:solidFill>
            </a:endParaRPr>
          </a:p>
        </p:txBody>
      </p:sp>
      <p:pic>
        <p:nvPicPr>
          <p:cNvPr id="40" name="image" descr="{&quot;templafy&quot;:{&quot;id&quot;:&quot;28e75b0e-304c-4768-a3cd-e94b3ec27f77&quot;}}">
            <a:extLst>
              <a:ext uri="{FF2B5EF4-FFF2-40B4-BE49-F238E27FC236}">
                <a16:creationId xmlns:a16="http://schemas.microsoft.com/office/drawing/2014/main" id="{B6FDCC9A-9C99-47B1-9598-A4EA64127058}"/>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5" y="0"/>
            <a:ext cx="684085" cy="6858857"/>
          </a:xfrm>
          <a:prstGeom prst="rect">
            <a:avLst/>
          </a:prstGeom>
        </p:spPr>
      </p:pic>
      <p:sp>
        <p:nvSpPr>
          <p:cNvPr id="18" name="Rektangel 17">
            <a:extLst>
              <a:ext uri="{FF2B5EF4-FFF2-40B4-BE49-F238E27FC236}">
                <a16:creationId xmlns:a16="http://schemas.microsoft.com/office/drawing/2014/main" id="{6FD4C43F-4081-4BC5-87EE-BACD7BEA5FCB}"/>
              </a:ext>
            </a:extLst>
          </p:cNvPr>
          <p:cNvSpPr/>
          <p:nvPr userDrawn="1"/>
        </p:nvSpPr>
        <p:spPr>
          <a:xfrm>
            <a:off x="0" y="1"/>
            <a:ext cx="683568" cy="198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4" name="image" descr="{&quot;templafy&quot;:{&quot;id&quot;:&quot;eb5972e2-4389-42d8-8069-47ef7de758ac&quot;}}">
            <a:extLst>
              <a:ext uri="{FF2B5EF4-FFF2-40B4-BE49-F238E27FC236}">
                <a16:creationId xmlns:a16="http://schemas.microsoft.com/office/drawing/2014/main" id="{D21A5DA3-C17C-4D59-8B1F-6281DB82B1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1542701"/>
            <a:ext cx="687600" cy="687600"/>
          </a:xfrm>
          <a:prstGeom prst="rect">
            <a:avLst/>
          </a:prstGeom>
        </p:spPr>
      </p:pic>
      <p:pic>
        <p:nvPicPr>
          <p:cNvPr id="25" name="Region">
            <a:extLst>
              <a:ext uri="{FF2B5EF4-FFF2-40B4-BE49-F238E27FC236}">
                <a16:creationId xmlns:a16="http://schemas.microsoft.com/office/drawing/2014/main" id="{53844F14-517A-4B48-AF56-A237DD5C57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2" y="1588108"/>
            <a:ext cx="116417" cy="594784"/>
          </a:xfrm>
          <a:prstGeom prst="rect">
            <a:avLst/>
          </a:prstGeom>
        </p:spPr>
      </p:pic>
      <p:pic>
        <p:nvPicPr>
          <p:cNvPr id="42" name="image" descr="{&quot;templafy&quot;:{&quot;id&quot;:&quot;9cf87bd7-8ca3-436b-9969-13450226a573&quot;}}">
            <a:extLst>
              <a:ext uri="{FF2B5EF4-FFF2-40B4-BE49-F238E27FC236}">
                <a16:creationId xmlns:a16="http://schemas.microsoft.com/office/drawing/2014/main" id="{92CA192B-6E0A-439F-947C-B2C511E53B1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957600" y="97205"/>
            <a:ext cx="2178272" cy="684085"/>
          </a:xfrm>
          <a:prstGeom prst="rect">
            <a:avLst/>
          </a:prstGeom>
        </p:spPr>
      </p:pic>
    </p:spTree>
    <p:extLst>
      <p:ext uri="{BB962C8B-B14F-4D97-AF65-F5344CB8AC3E}">
        <p14:creationId xmlns:p14="http://schemas.microsoft.com/office/powerpoint/2010/main" val="276512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snit start 2">
    <p:spTree>
      <p:nvGrpSpPr>
        <p:cNvPr id="1" name=""/>
        <p:cNvGrpSpPr/>
        <p:nvPr/>
      </p:nvGrpSpPr>
      <p:grpSpPr>
        <a:xfrm>
          <a:off x="0" y="0"/>
          <a:ext cx="0" cy="0"/>
          <a:chOff x="0" y="0"/>
          <a:chExt cx="0" cy="0"/>
        </a:xfrm>
      </p:grpSpPr>
      <p:sp>
        <p:nvSpPr>
          <p:cNvPr id="21" name="Hvid dæk boks"/>
          <p:cNvSpPr/>
          <p:nvPr userDrawn="1"/>
        </p:nvSpPr>
        <p:spPr>
          <a:xfrm>
            <a:off x="0" y="0"/>
            <a:ext cx="12192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a-DK" sz="1800" dirty="0"/>
          </a:p>
        </p:txBody>
      </p:sp>
      <p:sp>
        <p:nvSpPr>
          <p:cNvPr id="23" name="Rektangel 22">
            <a:extLst>
              <a:ext uri="{FF2B5EF4-FFF2-40B4-BE49-F238E27FC236}">
                <a16:creationId xmlns:a16="http://schemas.microsoft.com/office/drawing/2014/main" id="{946ACD3F-77FE-46A7-B7B8-79E4AD64EA4A}"/>
              </a:ext>
            </a:extLst>
          </p:cNvPr>
          <p:cNvSpPr/>
          <p:nvPr userDrawn="1"/>
        </p:nvSpPr>
        <p:spPr>
          <a:xfrm>
            <a:off x="0" y="0"/>
            <a:ext cx="74641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501F5-EB62-40C6-A824-362A150E22FF}"/>
              </a:ext>
            </a:extLst>
          </p:cNvPr>
          <p:cNvSpPr>
            <a:spLocks noGrp="1"/>
          </p:cNvSpPr>
          <p:nvPr>
            <p:ph type="sldNum" sz="quarter" idx="12"/>
          </p:nvPr>
        </p:nvSpPr>
        <p:spPr/>
        <p:txBody>
          <a:bodyPr/>
          <a:lstStyle>
            <a:lvl1pPr>
              <a:defRPr>
                <a:solidFill>
                  <a:schemeClr val="tx1"/>
                </a:solidFill>
              </a:defRPr>
            </a:lvl1pPr>
          </a:lstStyle>
          <a:p>
            <a:fld id="{0DAB5548-7253-48D6-B95B-F3D312A72220}" type="slidenum">
              <a:rPr lang="en-GB" smtClean="0"/>
              <a:pPr/>
              <a:t>‹nr.›</a:t>
            </a:fld>
            <a:endParaRPr lang="en-GB" dirty="0"/>
          </a:p>
        </p:txBody>
      </p:sp>
      <p:sp>
        <p:nvSpPr>
          <p:cNvPr id="16" name="text" descr="{&quot;templafy&quot;:{&quot;id&quot;:&quot;07cb77e0-7f72-4b76-9e98-6e5c892e83bc&quot;}}" title="UserProfile.Office.Virksomhed_{{DocumentLanguage}}">
            <a:extLst>
              <a:ext uri="{FF2B5EF4-FFF2-40B4-BE49-F238E27FC236}">
                <a16:creationId xmlns:a16="http://schemas.microsoft.com/office/drawing/2014/main" id="{FEADB208-04FC-4883-BFF3-8853B2AEB238}"/>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chemeClr val="bg1"/>
                </a:solidFill>
              </a:rPr>
              <a:t>Region Hovedstaden</a:t>
            </a:r>
            <a:endParaRPr lang="da-DK" sz="1400" b="1" noProof="0" dirty="0">
              <a:solidFill>
                <a:schemeClr val="bg1"/>
              </a:solidFill>
            </a:endParaRPr>
          </a:p>
        </p:txBody>
      </p:sp>
      <p:sp>
        <p:nvSpPr>
          <p:cNvPr id="17" name="text" descr="{&quot;templafy&quot;:{&quot;id&quot;:&quot;6f7e976c-a1ec-4fbf-8a90-2d9ef2da66f9&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chemeClr val="bg1"/>
              </a:solidFill>
            </a:endParaRPr>
          </a:p>
        </p:txBody>
      </p:sp>
      <p:sp>
        <p:nvSpPr>
          <p:cNvPr id="19" name="text" descr="{&quot;templafy&quot;:{&quot;id&quot;:&quot;753c5a28-bcb7-40b8-82b1-a4c6b5c5795b&quot;}}" title="UserProfile.Centers.Center_{{DocumentLanguage}}">
            <a:extLst>
              <a:ext uri="{FF2B5EF4-FFF2-40B4-BE49-F238E27FC236}">
                <a16:creationId xmlns:a16="http://schemas.microsoft.com/office/drawing/2014/main" id="{54DF22DF-2E32-46BB-9E30-FD81DB7AE5E3}"/>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chemeClr val="bg1"/>
                </a:solidFill>
              </a:rPr>
              <a:t>Center for Regional Udvikling</a:t>
            </a:r>
            <a:endParaRPr lang="en-GB" sz="1400" dirty="0">
              <a:solidFill>
                <a:schemeClr val="bg1"/>
              </a:solidFill>
            </a:endParaRPr>
          </a:p>
        </p:txBody>
      </p:sp>
      <p:sp>
        <p:nvSpPr>
          <p:cNvPr id="22" name="text" descr="{&quot;templafy&quot;:{&quot;id&quot;:&quot;11dfa7df-a255-4915-93df-1931e2b006bb&quot;}}" title="Form.PresentationTitle">
            <a:extLst>
              <a:ext uri="{FF2B5EF4-FFF2-40B4-BE49-F238E27FC236}">
                <a16:creationId xmlns:a16="http://schemas.microsoft.com/office/drawing/2014/main" id="{31DBF82D-AED9-4C75-AB26-9B39D93076D8}"/>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6" name="image" descr="{&quot;templafy&quot;:{&quot;id&quot;:&quot;20e1df2c-b425-4bbf-84dc-97ac339454d3&quot;}}">
            <a:extLst>
              <a:ext uri="{FF2B5EF4-FFF2-40B4-BE49-F238E27FC236}">
                <a16:creationId xmlns:a16="http://schemas.microsoft.com/office/drawing/2014/main" id="{D414E73F-C125-4A8C-B49B-24091B7121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11" name="image" descr="{&quot;templafy&quot;:{&quot;id&quot;:&quot;2116affb-6bde-4093-99bc-f1f26525ecbf&quot;}}">
            <a:extLst>
              <a:ext uri="{FF2B5EF4-FFF2-40B4-BE49-F238E27FC236}">
                <a16:creationId xmlns:a16="http://schemas.microsoft.com/office/drawing/2014/main" id="{1229AFE5-2F0C-475C-A7A6-3B0AD8305A6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9" name="text" descr="{&quot;templafy&quot;:{&quot;id&quot;:&quot;ed35fc17-e504-41b5-9169-e870af1bf106&quot;}}" hidden="1" title="UserProfile.Name">
            <a:extLst>
              <a:ext uri="{FF2B5EF4-FFF2-40B4-BE49-F238E27FC236}">
                <a16:creationId xmlns:a16="http://schemas.microsoft.com/office/drawing/2014/main" id="{ED054364-705A-41F4-AFC5-8A7293874A86}"/>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tx1"/>
                </a:solidFill>
              </a:rPr>
              <a:t>Anne Søndergaard Brüel</a:t>
            </a:r>
            <a:endParaRPr lang="da-DK" sz="1000" dirty="0" err="1">
              <a:solidFill>
                <a:schemeClr val="tx1"/>
              </a:solidFill>
            </a:endParaRPr>
          </a:p>
        </p:txBody>
      </p:sp>
      <p:sp>
        <p:nvSpPr>
          <p:cNvPr id="30" name="text" descr="{&quot;templafy&quot;:{&quot;id&quot;:&quot;49f5c195-8cbe-4e4a-ad1b-16088a986aae&quot;}}"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tx1"/>
                </a:solidFill>
              </a:rPr>
              <a:t>8. februar 2023</a:t>
            </a:r>
            <a:endParaRPr lang="da-DK" sz="1000" dirty="0" err="1">
              <a:solidFill>
                <a:schemeClr val="tx1"/>
              </a:solidFill>
            </a:endParaRPr>
          </a:p>
        </p:txBody>
      </p:sp>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366836" y="872078"/>
            <a:ext cx="5209234" cy="826910"/>
          </a:xfrm>
        </p:spPr>
        <p:txBody>
          <a:bodyPr/>
          <a:lstStyle>
            <a:lvl1pPr>
              <a:defRPr>
                <a:solidFill>
                  <a:schemeClr val="bg1"/>
                </a:solidFill>
              </a:defRPr>
            </a:lvl1pPr>
          </a:lstStyle>
          <a:p>
            <a:r>
              <a:rPr lang="da-DK" dirty="0"/>
              <a:t>Overskrift 28pt i max. to linjer teksten vokser opad </a:t>
            </a:r>
            <a:endParaRPr lang="en-GB" dirty="0"/>
          </a:p>
        </p:txBody>
      </p:sp>
      <p:sp>
        <p:nvSpPr>
          <p:cNvPr id="33" name="Pladsholder til billede 2">
            <a:extLst>
              <a:ext uri="{FF2B5EF4-FFF2-40B4-BE49-F238E27FC236}">
                <a16:creationId xmlns:a16="http://schemas.microsoft.com/office/drawing/2014/main" id="{E4E17A79-F37E-41DA-B54E-BEA03CB50E11}"/>
              </a:ext>
            </a:extLst>
          </p:cNvPr>
          <p:cNvSpPr>
            <a:spLocks noGrp="1"/>
          </p:cNvSpPr>
          <p:nvPr>
            <p:ph type="pic" sz="quarter" idx="16" hasCustomPrompt="1"/>
          </p:nvPr>
        </p:nvSpPr>
        <p:spPr>
          <a:xfrm>
            <a:off x="7464150" y="0"/>
            <a:ext cx="4723729" cy="6857447"/>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366836" y="2006069"/>
            <a:ext cx="5213351" cy="3831675"/>
          </a:xfrm>
        </p:spPr>
        <p:txBody>
          <a:bodyPr/>
          <a:lstStyle>
            <a:lvl1pPr marL="270000" indent="-270000">
              <a:defRPr baseline="0">
                <a:solidFill>
                  <a:schemeClr val="bg1"/>
                </a:solidFill>
              </a:defRPr>
            </a:lvl1pPr>
            <a:lvl2pPr marL="630000" indent="-270000">
              <a:defRPr>
                <a:solidFill>
                  <a:schemeClr val="bg1"/>
                </a:solidFill>
              </a:defRPr>
            </a:lvl2pPr>
            <a:lvl3pPr marL="936000" indent="-234000">
              <a:defRPr>
                <a:solidFill>
                  <a:schemeClr val="bg1"/>
                </a:solidFill>
              </a:defRPr>
            </a:lvl3pPr>
            <a:lvl4pPr marL="1296000" indent="-216000">
              <a:defRPr>
                <a:solidFill>
                  <a:schemeClr val="bg1"/>
                </a:solidFill>
              </a:defRPr>
            </a:lvl4pPr>
            <a:lvl5pPr marL="1656000" indent="-216000">
              <a:defRPr>
                <a:solidFill>
                  <a:schemeClr val="bg1"/>
                </a:solidFill>
              </a:defRPr>
            </a:lvl5pPr>
            <a:lvl6pPr marL="1998000" indent="-180000">
              <a:defRPr>
                <a:solidFill>
                  <a:schemeClr val="bg1"/>
                </a:solidFill>
              </a:defRPr>
            </a:lvl6pPr>
            <a:lvl7pPr marL="2358000" indent="-180000">
              <a:defRPr>
                <a:solidFill>
                  <a:schemeClr val="bg1"/>
                </a:solidFill>
              </a:defRPr>
            </a:lvl7pPr>
            <a:lvl8pPr marL="2718000" indent="-180000">
              <a:defRPr>
                <a:solidFill>
                  <a:schemeClr val="bg1"/>
                </a:solidFill>
              </a:defRPr>
            </a:lvl8pPr>
            <a:lvl9pPr marL="2718000" indent="-180000">
              <a:defRPr sz="1000">
                <a:solidFill>
                  <a:schemeClr val="bg1"/>
                </a:solidFill>
              </a:defRPr>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8"/>
            <a:endParaRPr lang="da-DK" dirty="0"/>
          </a:p>
        </p:txBody>
      </p:sp>
      <p:pic>
        <p:nvPicPr>
          <p:cNvPr id="15" name="image" descr="{&quot;templafy&quot;:{&quot;id&quot;:&quot;45ea532d-7672-45f1-b62b-dafb4b236122&quot;}}">
            <a:extLst>
              <a:ext uri="{FF2B5EF4-FFF2-40B4-BE49-F238E27FC236}">
                <a16:creationId xmlns:a16="http://schemas.microsoft.com/office/drawing/2014/main" id="{8DCE2236-C2C7-470A-A860-8303E0A7CE68}"/>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4" y="0"/>
            <a:ext cx="684085" cy="6858857"/>
          </a:xfrm>
          <a:prstGeom prst="rect">
            <a:avLst/>
          </a:prstGeom>
        </p:spPr>
      </p:pic>
      <p:pic>
        <p:nvPicPr>
          <p:cNvPr id="24" name="image" descr="{&quot;templafy&quot;:{&quot;id&quot;:&quot;32ea8b41-7da8-4e59-9b16-4821e5c3d7cf&quot;}}">
            <a:extLst>
              <a:ext uri="{FF2B5EF4-FFF2-40B4-BE49-F238E27FC236}">
                <a16:creationId xmlns:a16="http://schemas.microsoft.com/office/drawing/2014/main" id="{A24C4CD0-94F9-4745-84EE-44612779BB5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8" name="image" descr="{&quot;templafy&quot;:{&quot;id&quot;:&quot;d0a421d1-6297-451d-9d54-e27ec7a2f51e&quot;}}">
            <a:extLst>
              <a:ext uri="{FF2B5EF4-FFF2-40B4-BE49-F238E27FC236}">
                <a16:creationId xmlns:a16="http://schemas.microsoft.com/office/drawing/2014/main" id="{13DA0956-2CD9-49AF-9D8E-95BA5ACCC8F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37" name="Region">
            <a:extLst>
              <a:ext uri="{FF2B5EF4-FFF2-40B4-BE49-F238E27FC236}">
                <a16:creationId xmlns:a16="http://schemas.microsoft.com/office/drawing/2014/main" id="{55A8AFF3-487B-4DB0-800C-166C195F23C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26" name="image" descr="{&quot;templafy&quot;:{&quot;id&quot;:&quot;24c52a19-c05c-4bb5-9968-9f9d7ca7b11f&quot;}}">
            <a:extLst>
              <a:ext uri="{FF2B5EF4-FFF2-40B4-BE49-F238E27FC236}">
                <a16:creationId xmlns:a16="http://schemas.microsoft.com/office/drawing/2014/main" id="{CC4FC6ED-FFBB-47ED-BCED-4DF34F8E2E49}"/>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42770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ADB719-CE50-4868-A2BA-4256CC1D41A6}"/>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4" name="image" descr="{&quot;templafy&quot;:{&quot;id&quot;:&quot;66abb47e-4668-406f-9c98-3a69a2933717&quot;}}">
            <a:extLst>
              <a:ext uri="{FF2B5EF4-FFF2-40B4-BE49-F238E27FC236}">
                <a16:creationId xmlns:a16="http://schemas.microsoft.com/office/drawing/2014/main" id="{D6FFD1E5-7712-4B2D-8964-E77AF79BFD50}"/>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 y="6174004"/>
            <a:ext cx="684085" cy="684085"/>
          </a:xfrm>
          <a:prstGeom prst="rect">
            <a:avLst/>
          </a:prstGeom>
        </p:spPr>
      </p:pic>
      <p:pic>
        <p:nvPicPr>
          <p:cNvPr id="29" name="image" descr="{&quot;templafy&quot;:{&quot;id&quot;:&quot;a0105f66-1a76-4293-97e3-31e231ae7970&quot;}}">
            <a:extLst>
              <a:ext uri="{FF2B5EF4-FFF2-40B4-BE49-F238E27FC236}">
                <a16:creationId xmlns:a16="http://schemas.microsoft.com/office/drawing/2014/main" id="{E7C08227-45D2-4B12-B73C-F8CC459B0D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10" name="Region">
            <a:extLst>
              <a:ext uri="{FF2B5EF4-FFF2-40B4-BE49-F238E27FC236}">
                <a16:creationId xmlns:a16="http://schemas.microsoft.com/office/drawing/2014/main" id="{F7978959-2DB0-44DD-987A-82DCD344ED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sp>
        <p:nvSpPr>
          <p:cNvPr id="11" name="text" descr="{&quot;templafy&quot;:{&quot;id&quot;:&quot;ddef7c63-3591-4d52-92ab-899df0fe2108&quot;}}" title="UserProfile.Office.Virksomhed_{{DocumentLanguage}}">
            <a:extLst>
              <a:ext uri="{FF2B5EF4-FFF2-40B4-BE49-F238E27FC236}">
                <a16:creationId xmlns:a16="http://schemas.microsoft.com/office/drawing/2014/main" id="{B4D4DF00-AF3E-4DC7-ABCD-B4BE3CF93D63}"/>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12" name="text" descr="{&quot;templafy&quot;:{&quot;id&quot;:&quot;23917a4c-5319-4781-b7e3-79560332400a&quot;}}" hidden="1" title="UserProfile.CenterFreeText">
            <a:extLst>
              <a:ext uri="{FF2B5EF4-FFF2-40B4-BE49-F238E27FC236}">
                <a16:creationId xmlns:a16="http://schemas.microsoft.com/office/drawing/2014/main" id="{F46AE864-C9BA-42F1-BDB3-A7972E5A9F46}"/>
              </a:ext>
            </a:extLst>
          </p:cNvPr>
          <p:cNvSpPr txBox="1">
            <a:spLocks/>
          </p:cNvSpPr>
          <p:nvPr userDrawn="1"/>
        </p:nvSpPr>
        <p:spPr>
          <a:xfrm>
            <a:off x="1366838" y="4176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3" name="text" descr="{&quot;templafy&quot;:{&quot;id&quot;:&quot;3dd8187f-3fc5-4473-a19b-496b43ff93fd&quot;}}" title="UserProfile.Centers.Center_{{DocumentLanguage}}">
            <a:extLst>
              <a:ext uri="{FF2B5EF4-FFF2-40B4-BE49-F238E27FC236}">
                <a16:creationId xmlns:a16="http://schemas.microsoft.com/office/drawing/2014/main" id="{69118E20-973C-46A3-AAC4-295762DCC1E1}"/>
              </a:ext>
            </a:extLst>
          </p:cNvPr>
          <p:cNvSpPr txBox="1">
            <a:spLocks/>
          </p:cNvSpPr>
          <p:nvPr userDrawn="1"/>
        </p:nvSpPr>
        <p:spPr>
          <a:xfrm>
            <a:off x="1366838" y="4175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14" name="text" descr="{&quot;templafy&quot;:{&quot;id&quot;:&quot;bd592fb6-5b05-4e2b-875e-fa3b4d76d168&quot;}}" title="Form.PresentationTitle">
            <a:extLst>
              <a:ext uri="{FF2B5EF4-FFF2-40B4-BE49-F238E27FC236}">
                <a16:creationId xmlns:a16="http://schemas.microsoft.com/office/drawing/2014/main" id="{C47B8F7A-A89D-4C0E-9C22-3FFB44C7AD50}"/>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16" name="image" descr="{&quot;templafy&quot;:{&quot;id&quot;:&quot;38097586-e19e-40b7-8c14-fb00bd5c4ff4&quot;}}">
            <a:extLst>
              <a:ext uri="{FF2B5EF4-FFF2-40B4-BE49-F238E27FC236}">
                <a16:creationId xmlns:a16="http://schemas.microsoft.com/office/drawing/2014/main" id="{BF566F22-E579-4616-81CC-8ADFCB0468F8}"/>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2" name="image" descr="{&quot;templafy&quot;:{&quot;id&quot;:&quot;2638495a-bee8-4517-981e-0968e57592db&quot;}}">
            <a:extLst>
              <a:ext uri="{FF2B5EF4-FFF2-40B4-BE49-F238E27FC236}">
                <a16:creationId xmlns:a16="http://schemas.microsoft.com/office/drawing/2014/main" id="{2960959C-ED32-4905-B629-BB67F2064335}"/>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25" name="image" descr="{&quot;templafy&quot;:{&quot;id&quot;:&quot;67096147-3c22-4b2d-9e4f-d9420abbad6f&quot;}}">
            <a:extLst>
              <a:ext uri="{FF2B5EF4-FFF2-40B4-BE49-F238E27FC236}">
                <a16:creationId xmlns:a16="http://schemas.microsoft.com/office/drawing/2014/main" id="{73F20B15-6E7C-40F0-A4E3-6A5413C2A1B3}"/>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17" name="text" descr="{&quot;templafy&quot;:{&quot;id&quot;:&quot;5c47dd04-7ba7-4f16-a222-1ff42323b90a&quot;}}" hidden="1" title="UserProfile.Name">
            <a:extLst>
              <a:ext uri="{FF2B5EF4-FFF2-40B4-BE49-F238E27FC236}">
                <a16:creationId xmlns:a16="http://schemas.microsoft.com/office/drawing/2014/main" id="{3D127054-B0BA-42D5-B9B5-3029C95093B7}"/>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18" name="text" descr="{&quot;templafy&quot;:{&quot;id&quot;:&quot;ed4c6d49-74e2-4e38-8028-7dcec4e0be1a&quot;}}" title="Form.Manuel_dato">
            <a:extLst>
              <a:ext uri="{FF2B5EF4-FFF2-40B4-BE49-F238E27FC236}">
                <a16:creationId xmlns:a16="http://schemas.microsoft.com/office/drawing/2014/main" id="{135BC48F-12FB-4B9D-AF58-8793099603C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27" name="image" descr="{&quot;templafy&quot;:{&quot;id&quot;:&quot;2f3cb572-fe18-4511-a975-0b5504b6ed20&quot;}}">
            <a:extLst>
              <a:ext uri="{FF2B5EF4-FFF2-40B4-BE49-F238E27FC236}">
                <a16:creationId xmlns:a16="http://schemas.microsoft.com/office/drawing/2014/main" id="{6D02CB57-4818-454D-AD9B-ABC2BFEC8FAF}"/>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231861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ut ">
    <p:spTree>
      <p:nvGrpSpPr>
        <p:cNvPr id="1" name=""/>
        <p:cNvGrpSpPr/>
        <p:nvPr/>
      </p:nvGrpSpPr>
      <p:grpSpPr>
        <a:xfrm>
          <a:off x="0" y="0"/>
          <a:ext cx="0" cy="0"/>
          <a:chOff x="0" y="0"/>
          <a:chExt cx="0" cy="0"/>
        </a:xfrm>
      </p:grpSpPr>
      <p:sp>
        <p:nvSpPr>
          <p:cNvPr id="8" name="Rektangel 7"/>
          <p:cNvSpPr/>
          <p:nvPr userDrawn="1"/>
        </p:nvSpPr>
        <p:spPr>
          <a:xfrm>
            <a:off x="0" y="0"/>
            <a:ext cx="1219142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9" name="Rektangel 28">
            <a:extLst>
              <a:ext uri="{FF2B5EF4-FFF2-40B4-BE49-F238E27FC236}">
                <a16:creationId xmlns:a16="http://schemas.microsoft.com/office/drawing/2014/main" id="{AB805BE9-6F51-4341-9FCD-D36438E5A89E}"/>
              </a:ext>
            </a:extLst>
          </p:cNvPr>
          <p:cNvSpPr/>
          <p:nvPr userDrawn="1"/>
        </p:nvSpPr>
        <p:spPr>
          <a:xfrm>
            <a:off x="11514880" y="1"/>
            <a:ext cx="68356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5" name="image" descr="{&quot;templafy&quot;:{&quot;id&quot;:&quot;c7fe04bc-9ee9-448a-a12b-75baa4496d63&quot;}}">
            <a:extLst>
              <a:ext uri="{FF2B5EF4-FFF2-40B4-BE49-F238E27FC236}">
                <a16:creationId xmlns:a16="http://schemas.microsoft.com/office/drawing/2014/main" id="{0126CAA8-B647-405E-85E5-E0516837B93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684085" cy="6858857"/>
          </a:xfrm>
          <a:prstGeom prst="rect">
            <a:avLst/>
          </a:prstGeom>
        </p:spPr>
      </p:pic>
      <p:sp>
        <p:nvSpPr>
          <p:cNvPr id="2" name="Titel 1"/>
          <p:cNvSpPr>
            <a:spLocks noGrp="1"/>
          </p:cNvSpPr>
          <p:nvPr>
            <p:ph type="title" hasCustomPrompt="1"/>
          </p:nvPr>
        </p:nvSpPr>
        <p:spPr>
          <a:xfrm>
            <a:off x="1366837" y="1016733"/>
            <a:ext cx="10137775" cy="1312131"/>
          </a:xfrm>
        </p:spPr>
        <p:txBody>
          <a:bodyPr/>
          <a:lstStyle>
            <a:lvl1pPr>
              <a:lnSpc>
                <a:spcPct val="85000"/>
              </a:lnSpc>
              <a:defRPr>
                <a:solidFill>
                  <a:schemeClr val="bg1"/>
                </a:solidFill>
              </a:defRPr>
            </a:lvl1pPr>
          </a:lstStyle>
          <a:p>
            <a:r>
              <a:rPr lang="da-DK" dirty="0"/>
              <a:t>Overskrift 28pt i max. to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366837" y="2585610"/>
            <a:ext cx="4644000" cy="648000"/>
          </a:xfrm>
        </p:spPr>
        <p:txBody>
          <a:bodyPr/>
          <a:lstStyle>
            <a:lvl1pPr marL="0" indent="0">
              <a:lnSpc>
                <a:spcPct val="85000"/>
              </a:lnSpc>
              <a:buFont typeface="Arial" panose="020B0604020202020204" pitchFamily="34" charset="0"/>
              <a:buNone/>
              <a:defRPr sz="1600" baseline="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366837" y="3490922"/>
            <a:ext cx="464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6304551" y="2584800"/>
            <a:ext cx="464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6304551" y="3492000"/>
            <a:ext cx="464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pic>
        <p:nvPicPr>
          <p:cNvPr id="32" name="Region">
            <a:extLst>
              <a:ext uri="{FF2B5EF4-FFF2-40B4-BE49-F238E27FC236}">
                <a16:creationId xmlns:a16="http://schemas.microsoft.com/office/drawing/2014/main" id="{7DBE4519-D315-4551-8FFF-23278A41F7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732" y="4852382"/>
            <a:ext cx="116417" cy="594784"/>
          </a:xfrm>
          <a:prstGeom prst="rect">
            <a:avLst/>
          </a:prstGeom>
        </p:spPr>
      </p:pic>
      <p:sp>
        <p:nvSpPr>
          <p:cNvPr id="3" name="Date Placeholder 2" hidden="1">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9" name="Slide Number Placeholder 8">
            <a:extLst>
              <a:ext uri="{FF2B5EF4-FFF2-40B4-BE49-F238E27FC236}">
                <a16:creationId xmlns:a16="http://schemas.microsoft.com/office/drawing/2014/main" id="{BAD89C57-8555-49A1-8F50-00267BCA1260}"/>
              </a:ext>
            </a:extLst>
          </p:cNvPr>
          <p:cNvSpPr>
            <a:spLocks noGrp="1"/>
          </p:cNvSpPr>
          <p:nvPr>
            <p:ph type="sldNum" sz="quarter" idx="21"/>
          </p:nvPr>
        </p:nvSpPr>
        <p:spPr/>
        <p:txBody>
          <a:bodyPr/>
          <a:lstStyle/>
          <a:p>
            <a:fld id="{0DAB5548-7253-48D6-B95B-F3D312A72220}" type="slidenum">
              <a:rPr lang="da-DK" smtClean="0"/>
              <a:pPr/>
              <a:t>‹nr.›</a:t>
            </a:fld>
            <a:endParaRPr lang="da-DK" dirty="0"/>
          </a:p>
        </p:txBody>
      </p:sp>
      <p:pic>
        <p:nvPicPr>
          <p:cNvPr id="38" name="image" descr="{&quot;templafy&quot;:{&quot;id&quot;:&quot;e32cf468-804c-45a0-b926-a2935477e4c6&quot;}}">
            <a:extLst>
              <a:ext uri="{FF2B5EF4-FFF2-40B4-BE49-F238E27FC236}">
                <a16:creationId xmlns:a16="http://schemas.microsoft.com/office/drawing/2014/main" id="{D85798AF-AC87-42E3-BFA0-A2A4D188424F}"/>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5773324" y="6314405"/>
            <a:ext cx="1324966" cy="421253"/>
          </a:xfrm>
          <a:prstGeom prst="rect">
            <a:avLst/>
          </a:prstGeom>
        </p:spPr>
      </p:pic>
      <p:sp>
        <p:nvSpPr>
          <p:cNvPr id="24" name="text" descr="{&quot;templafy&quot;:{&quot;id&quot;:&quot;39b72436-56a5-4140-ab40-91799b689da9&quot;}}" title="UserProfile.Office.Virksomhed_{{DocumentLanguage}}">
            <a:extLst>
              <a:ext uri="{FF2B5EF4-FFF2-40B4-BE49-F238E27FC236}">
                <a16:creationId xmlns:a16="http://schemas.microsoft.com/office/drawing/2014/main" id="{B86E3A09-07D7-4572-B9B4-424492595535}"/>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chemeClr val="bg1"/>
                </a:solidFill>
              </a:rPr>
              <a:t>Region Hovedstaden</a:t>
            </a:r>
            <a:endParaRPr lang="da-DK" sz="1400" b="1" noProof="0" dirty="0">
              <a:solidFill>
                <a:schemeClr val="bg1"/>
              </a:solidFill>
            </a:endParaRPr>
          </a:p>
        </p:txBody>
      </p:sp>
      <p:sp>
        <p:nvSpPr>
          <p:cNvPr id="27" name="text" descr="{&quot;templafy&quot;:{&quot;id&quot;:&quot;a511a704-fe50-4988-a831-d5eb33bade28&quot;}}" hidden="1" title="UserProfile.CenterFreeText">
            <a:extLst>
              <a:ext uri="{FF2B5EF4-FFF2-40B4-BE49-F238E27FC236}">
                <a16:creationId xmlns:a16="http://schemas.microsoft.com/office/drawing/2014/main" id="{5F299E72-7220-4037-A022-AB131B48EEA5}"/>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chemeClr val="bg1"/>
              </a:solidFill>
            </a:endParaRPr>
          </a:p>
        </p:txBody>
      </p:sp>
      <p:sp>
        <p:nvSpPr>
          <p:cNvPr id="28" name="text" descr="{&quot;templafy&quot;:{&quot;id&quot;:&quot;81c5b459-6e0d-4c3e-9f83-39b8b0ab6062&quot;}}" title="UserProfile.Centers.Center_{{DocumentLanguage}}">
            <a:extLst>
              <a:ext uri="{FF2B5EF4-FFF2-40B4-BE49-F238E27FC236}">
                <a16:creationId xmlns:a16="http://schemas.microsoft.com/office/drawing/2014/main" id="{E470E0A8-A54B-4294-8741-350F4F6D0CD1}"/>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chemeClr val="bg1"/>
                </a:solidFill>
              </a:rPr>
              <a:t>Center for Regional Udvikling</a:t>
            </a:r>
            <a:endParaRPr lang="en-GB" sz="1400" dirty="0">
              <a:solidFill>
                <a:schemeClr val="bg1"/>
              </a:solidFill>
            </a:endParaRPr>
          </a:p>
        </p:txBody>
      </p:sp>
      <p:sp>
        <p:nvSpPr>
          <p:cNvPr id="36" name="text" descr="{&quot;templafy&quot;:{&quot;id&quot;:&quot;bf7483c2-f24a-4760-9d05-86c5c6cdf7ab&quot;}}" title="Form.PresentationTitle">
            <a:extLst>
              <a:ext uri="{FF2B5EF4-FFF2-40B4-BE49-F238E27FC236}">
                <a16:creationId xmlns:a16="http://schemas.microsoft.com/office/drawing/2014/main" id="{AC371463-26EB-4629-B7E5-E75885298EA4}"/>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40" name="image" descr="{&quot;templafy&quot;:{&quot;id&quot;:&quot;904b1b2d-bb5e-4a5e-a4b0-2072ba8e2636&quot;}}">
            <a:extLst>
              <a:ext uri="{FF2B5EF4-FFF2-40B4-BE49-F238E27FC236}">
                <a16:creationId xmlns:a16="http://schemas.microsoft.com/office/drawing/2014/main" id="{3B99E528-8DEE-40FD-A76F-CAC45923EFF2}"/>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42" name="image" descr="{&quot;templafy&quot;:{&quot;id&quot;:&quot;f35e2421-2358-44cf-a05c-6d7edf529ba2&quot;}}">
            <a:extLst>
              <a:ext uri="{FF2B5EF4-FFF2-40B4-BE49-F238E27FC236}">
                <a16:creationId xmlns:a16="http://schemas.microsoft.com/office/drawing/2014/main" id="{C3D1593C-7F1B-47B4-9729-37E8EB39D2F6}"/>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5" name="text" descr="{&quot;templafy&quot;:{&quot;id&quot;:&quot;be760e60-091b-4dc2-ab50-97866760d626&quot;}}" hidden="1" title="UserProfile.Name">
            <a:extLst>
              <a:ext uri="{FF2B5EF4-FFF2-40B4-BE49-F238E27FC236}">
                <a16:creationId xmlns:a16="http://schemas.microsoft.com/office/drawing/2014/main" id="{2D9BE457-D838-4671-A534-D2113083BAD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30" name="text" descr="{&quot;templafy&quot;:{&quot;id&quot;:&quot;06470339-bf9d-4b94-a48b-b06052904fe2&quot;}}" title="Form.Manuel_dato">
            <a:extLst>
              <a:ext uri="{FF2B5EF4-FFF2-40B4-BE49-F238E27FC236}">
                <a16:creationId xmlns:a16="http://schemas.microsoft.com/office/drawing/2014/main" id="{22340F70-8ECE-4613-ADC1-E4F33D756A1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44" name="image" descr="{&quot;templafy&quot;:{&quot;id&quot;:&quot;6d2190bf-4e37-4d4d-9a7c-8efedffd7f50&quot;}}">
            <a:extLst>
              <a:ext uri="{FF2B5EF4-FFF2-40B4-BE49-F238E27FC236}">
                <a16:creationId xmlns:a16="http://schemas.microsoft.com/office/drawing/2014/main" id="{E12117FB-8BD2-46FA-9B24-598CC2A68AC5}"/>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9957600" y="97205"/>
            <a:ext cx="2178272" cy="684085"/>
          </a:xfrm>
          <a:prstGeom prst="rect">
            <a:avLst/>
          </a:prstGeom>
        </p:spPr>
      </p:pic>
    </p:spTree>
    <p:extLst>
      <p:ext uri="{BB962C8B-B14F-4D97-AF65-F5344CB8AC3E}">
        <p14:creationId xmlns:p14="http://schemas.microsoft.com/office/powerpoint/2010/main" val="385902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48" y="539751"/>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16" name="Text Box 2">
            <a:extLst>
              <a:ext uri="{FF2B5EF4-FFF2-40B4-BE49-F238E27FC236}">
                <a16:creationId xmlns:a16="http://schemas.microsoft.com/office/drawing/2014/main" id="{9ED1F91D-CAD7-4803-B48E-26A1E9D1349D}"/>
              </a:ext>
            </a:extLst>
          </p:cNvPr>
          <p:cNvSpPr txBox="1">
            <a:spLocks noChangeArrowheads="1"/>
          </p:cNvSpPr>
          <p:nvPr userDrawn="1"/>
        </p:nvSpPr>
        <p:spPr bwMode="auto">
          <a:xfrm>
            <a:off x="558800" y="1479519"/>
            <a:ext cx="228036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8" name="1 Forøg formindsk">
            <a:extLst>
              <a:ext uri="{FF2B5EF4-FFF2-40B4-BE49-F238E27FC236}">
                <a16:creationId xmlns:a16="http://schemas.microsoft.com/office/drawing/2014/main" id="{C1320887-C283-44C4-A258-0F4F30AB9BB8}"/>
              </a:ext>
            </a:extLst>
          </p:cNvPr>
          <p:cNvPicPr>
            <a:picLocks noChangeAspect="1"/>
          </p:cNvPicPr>
          <p:nvPr userDrawn="1"/>
        </p:nvPicPr>
        <p:blipFill>
          <a:blip r:embed="rId2"/>
          <a:stretch>
            <a:fillRect/>
          </a:stretch>
        </p:blipFill>
        <p:spPr>
          <a:xfrm>
            <a:off x="2719597" y="2564168"/>
            <a:ext cx="549328" cy="285228"/>
          </a:xfrm>
          <a:prstGeom prst="rect">
            <a:avLst/>
          </a:prstGeom>
        </p:spPr>
      </p:pic>
      <p:pic>
        <p:nvPicPr>
          <p:cNvPr id="20" name="3 Layout">
            <a:extLst>
              <a:ext uri="{FF2B5EF4-FFF2-40B4-BE49-F238E27FC236}">
                <a16:creationId xmlns:a16="http://schemas.microsoft.com/office/drawing/2014/main" id="{65C4A96F-1A4B-422A-A364-36A11A350F15}"/>
              </a:ext>
            </a:extLst>
          </p:cNvPr>
          <p:cNvPicPr>
            <a:picLocks noChangeAspect="1"/>
          </p:cNvPicPr>
          <p:nvPr userDrawn="1"/>
        </p:nvPicPr>
        <p:blipFill rotWithShape="1">
          <a:blip r:embed="rId3"/>
          <a:srcRect l="36944" r="2272" b="69429"/>
          <a:stretch/>
        </p:blipFill>
        <p:spPr>
          <a:xfrm>
            <a:off x="2748981" y="3277001"/>
            <a:ext cx="593368" cy="192211"/>
          </a:xfrm>
          <a:prstGeom prst="rect">
            <a:avLst/>
          </a:prstGeom>
        </p:spPr>
      </p:pic>
      <p:pic>
        <p:nvPicPr>
          <p:cNvPr id="21" name="4 Nulstil">
            <a:extLst>
              <a:ext uri="{FF2B5EF4-FFF2-40B4-BE49-F238E27FC236}">
                <a16:creationId xmlns:a16="http://schemas.microsoft.com/office/drawing/2014/main" id="{B4442F1F-206C-4948-A2CE-402C8A7844FA}"/>
              </a:ext>
            </a:extLst>
          </p:cNvPr>
          <p:cNvPicPr>
            <a:picLocks noChangeAspect="1"/>
          </p:cNvPicPr>
          <p:nvPr userDrawn="1"/>
        </p:nvPicPr>
        <p:blipFill>
          <a:blip r:embed="rId4"/>
          <a:stretch>
            <a:fillRect/>
          </a:stretch>
        </p:blipFill>
        <p:spPr>
          <a:xfrm>
            <a:off x="2748981" y="4655118"/>
            <a:ext cx="547241" cy="197798"/>
          </a:xfrm>
          <a:prstGeom prst="rect">
            <a:avLst/>
          </a:prstGeom>
        </p:spPr>
      </p:pic>
      <p:sp>
        <p:nvSpPr>
          <p:cNvPr id="22" name="Text Box 3">
            <a:extLst>
              <a:ext uri="{FF2B5EF4-FFF2-40B4-BE49-F238E27FC236}">
                <a16:creationId xmlns:a16="http://schemas.microsoft.com/office/drawing/2014/main" id="{AC472DCD-3E25-4024-9053-0797118E2199}"/>
              </a:ext>
            </a:extLst>
          </p:cNvPr>
          <p:cNvSpPr txBox="1">
            <a:spLocks noChangeArrowheads="1"/>
          </p:cNvSpPr>
          <p:nvPr userDrawn="1"/>
        </p:nvSpPr>
        <p:spPr bwMode="auto">
          <a:xfrm>
            <a:off x="4341331" y="1479519"/>
            <a:ext cx="216079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eller hvilken som helst anden pladsholder, klik på pladsholderens kant. TIP: Hold Shift nede og klik på pladsholderen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A. Indsæt firma billede</a:t>
            </a:r>
            <a:endParaRPr lang="da-DK"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1. Klik på den blå </a:t>
            </a:r>
            <a:r>
              <a:rPr lang="da-DK" altLang="da-DK" sz="900" b="1" baseline="0" noProof="1">
                <a:solidFill>
                  <a:schemeClr val="tx1"/>
                </a:solidFill>
                <a:latin typeface="Arial" panose="020B0604020202020204" pitchFamily="34" charset="0"/>
                <a:cs typeface="Arial" panose="020B0604020202020204" pitchFamily="34" charset="0"/>
              </a:rPr>
              <a:t>Templafy</a:t>
            </a:r>
            <a:r>
              <a:rPr lang="da-DK" altLang="da-DK" sz="900" b="0" baseline="0" noProof="1">
                <a:solidFill>
                  <a:schemeClr val="tx1"/>
                </a:solidFill>
                <a:latin typeface="Arial" panose="020B0604020202020204" pitchFamily="34" charset="0"/>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baseline="0" noProof="1">
                <a:solidFill>
                  <a:schemeClr val="tx1"/>
                </a:solidFill>
                <a:latin typeface="Arial" panose="020B0604020202020204" pitchFamily="34" charset="0"/>
                <a:cs typeface="Arial" panose="020B0604020202020204" pitchFamily="34" charset="0"/>
              </a:rPr>
              <a:t>2. I drop ned menuen, vælg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eller klik på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i="0" baseline="0" noProof="1">
                <a:solidFill>
                  <a:schemeClr val="tx1"/>
                </a:solidFill>
                <a:latin typeface="Arial" panose="020B0604020202020204" pitchFamily="34" charset="0"/>
                <a:cs typeface="Arial" panose="020B0604020202020204" pitchFamily="34" charset="0"/>
              </a:rPr>
              <a:t>-knappen</a:t>
            </a:r>
            <a:r>
              <a:rPr lang="da-DK" altLang="da-DK" sz="900" b="0" baseline="0" noProof="1">
                <a:solidFill>
                  <a:schemeClr val="tx1"/>
                </a:solidFill>
                <a:latin typeface="Arial" panose="020B0604020202020204" pitchFamily="34" charset="0"/>
                <a:cs typeface="Arial" panose="020B0604020202020204" pitchFamily="34" charset="0"/>
              </a:rPr>
              <a:t> i Templafy vinduet i højre side af skærmen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B. Browse efter andre billeder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a:t>
            </a:r>
            <a:r>
              <a:rPr lang="da-DK" altLang="da-DK" sz="900" b="0" baseline="0" noProof="1">
                <a:solidFill>
                  <a:schemeClr val="tx1"/>
                </a:solidFill>
                <a:latin typeface="Arial" panose="020B0604020202020204" pitchFamily="34" charset="0"/>
                <a:cs typeface="Arial" panose="020B0604020202020204" pitchFamily="34" charset="0"/>
              </a:rPr>
              <a:t>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Indsæt</a:t>
            </a:r>
            <a:r>
              <a:rPr lang="da-DK" altLang="da-DK" sz="900" b="0" baseline="0" noProof="1">
                <a:solidFill>
                  <a:schemeClr val="tx1"/>
                </a:solidFill>
                <a:latin typeface="Arial" panose="020B0604020202020204" pitchFamily="34" charset="0"/>
                <a:cs typeface="Arial" panose="020B0604020202020204" pitchFamily="34" charset="0"/>
              </a:rPr>
              <a:t> for at browse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efter et billede</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dirty="0">
                <a:solidFill>
                  <a:srgbClr val="000000"/>
                </a:solidFill>
                <a:latin typeface="Arial" panose="020B0604020202020204" pitchFamily="34" charset="0"/>
                <a:ea typeface="Times New Roman" panose="02020603050405020304" pitchFamily="18" charset="0"/>
              </a:rPr>
              <a:t>C. Indsæt et kopieret billede</a:t>
            </a:r>
            <a:endParaRPr lang="da-DK"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r>
              <a:rPr lang="da-DK" altLang="da-DK" sz="900" b="1" baseline="0" noProof="1">
                <a:solidFill>
                  <a:schemeClr val="tx1"/>
                </a:solidFill>
                <a:latin typeface="Arial" panose="020B0604020202020204" pitchFamily="34" charset="0"/>
                <a:cs typeface="Arial" panose="020B0604020202020204" pitchFamily="34" charset="0"/>
              </a:rPr>
              <a:t> </a:t>
            </a:r>
            <a:br>
              <a:rPr lang="da-DK" altLang="da-DK" sz="900" b="1"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 </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Paste</a:t>
            </a:r>
            <a:r>
              <a:rPr lang="da-DK" altLang="da-DK" sz="900" b="0" baseline="0" noProof="1">
                <a:solidFill>
                  <a:schemeClr val="tx1"/>
                </a:solidFill>
                <a:latin typeface="Arial" panose="020B0604020202020204" pitchFamily="34" charset="0"/>
                <a:cs typeface="Arial" panose="020B0604020202020204" pitchFamily="34" charset="0"/>
              </a:rPr>
              <a:t> for at indsætte det kopierede billede</a:t>
            </a:r>
            <a:endParaRPr lang="da-DK" alt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grpSp>
        <p:nvGrpSpPr>
          <p:cNvPr id="23" name="Gruppe 22">
            <a:extLst>
              <a:ext uri="{FF2B5EF4-FFF2-40B4-BE49-F238E27FC236}">
                <a16:creationId xmlns:a16="http://schemas.microsoft.com/office/drawing/2014/main" id="{1F9AF259-CD67-4F52-9A1F-EC718D03CD3D}"/>
              </a:ext>
            </a:extLst>
          </p:cNvPr>
          <p:cNvGrpSpPr/>
          <p:nvPr userDrawn="1"/>
        </p:nvGrpSpPr>
        <p:grpSpPr>
          <a:xfrm>
            <a:off x="6241457" y="3341699"/>
            <a:ext cx="740398" cy="934814"/>
            <a:chOff x="6398620" y="3815586"/>
            <a:chExt cx="740398" cy="934814"/>
          </a:xfrm>
        </p:grpSpPr>
        <p:pic>
          <p:nvPicPr>
            <p:cNvPr id="24" name="6 Crop">
              <a:extLst>
                <a:ext uri="{FF2B5EF4-FFF2-40B4-BE49-F238E27FC236}">
                  <a16:creationId xmlns:a16="http://schemas.microsoft.com/office/drawing/2014/main" id="{9CB1AB9A-B60D-4B1E-9CBF-74CFC0E38437}"/>
                </a:ext>
              </a:extLst>
            </p:cNvPr>
            <p:cNvPicPr>
              <a:picLocks noChangeAspect="1"/>
            </p:cNvPicPr>
            <p:nvPr userDrawn="1"/>
          </p:nvPicPr>
          <p:blipFill>
            <a:blip r:embed="rId5"/>
            <a:stretch>
              <a:fillRect/>
            </a:stretch>
          </p:blipFill>
          <p:spPr>
            <a:xfrm>
              <a:off x="6398620" y="3815586"/>
              <a:ext cx="337400" cy="321707"/>
            </a:xfrm>
            <a:prstGeom prst="rect">
              <a:avLst/>
            </a:prstGeom>
          </p:spPr>
        </p:pic>
        <p:pic>
          <p:nvPicPr>
            <p:cNvPr id="25" name="Billede 24">
              <a:extLst>
                <a:ext uri="{FF2B5EF4-FFF2-40B4-BE49-F238E27FC236}">
                  <a16:creationId xmlns:a16="http://schemas.microsoft.com/office/drawing/2014/main" id="{85D034CD-5AB5-4128-B1ED-C46433151D28}"/>
                </a:ext>
              </a:extLst>
            </p:cNvPr>
            <p:cNvPicPr>
              <a:picLocks noChangeAspect="1"/>
            </p:cNvPicPr>
            <p:nvPr userDrawn="1"/>
          </p:nvPicPr>
          <p:blipFill rotWithShape="1">
            <a:blip r:embed="rId6"/>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28" name="Gruppe 27">
            <a:extLst>
              <a:ext uri="{FF2B5EF4-FFF2-40B4-BE49-F238E27FC236}">
                <a16:creationId xmlns:a16="http://schemas.microsoft.com/office/drawing/2014/main" id="{6E0524AF-02C9-42C0-A17F-A5980D805B44}"/>
              </a:ext>
            </a:extLst>
          </p:cNvPr>
          <p:cNvGrpSpPr/>
          <p:nvPr userDrawn="1"/>
        </p:nvGrpSpPr>
        <p:grpSpPr>
          <a:xfrm>
            <a:off x="6234489" y="4380694"/>
            <a:ext cx="740397" cy="929593"/>
            <a:chOff x="6391652" y="4854581"/>
            <a:chExt cx="740397" cy="929593"/>
          </a:xfrm>
        </p:grpSpPr>
        <p:pic>
          <p:nvPicPr>
            <p:cNvPr id="29" name="6 Crop">
              <a:extLst>
                <a:ext uri="{FF2B5EF4-FFF2-40B4-BE49-F238E27FC236}">
                  <a16:creationId xmlns:a16="http://schemas.microsoft.com/office/drawing/2014/main" id="{9F98BB02-E51F-4746-B69E-9C7114826495}"/>
                </a:ext>
              </a:extLst>
            </p:cNvPr>
            <p:cNvPicPr>
              <a:picLocks noChangeAspect="1"/>
            </p:cNvPicPr>
            <p:nvPr userDrawn="1"/>
          </p:nvPicPr>
          <p:blipFill>
            <a:blip r:embed="rId5"/>
            <a:stretch>
              <a:fillRect/>
            </a:stretch>
          </p:blipFill>
          <p:spPr>
            <a:xfrm>
              <a:off x="6391652" y="4854581"/>
              <a:ext cx="337400" cy="321707"/>
            </a:xfrm>
            <a:prstGeom prst="rect">
              <a:avLst/>
            </a:prstGeom>
          </p:spPr>
        </p:pic>
        <p:pic>
          <p:nvPicPr>
            <p:cNvPr id="36" name="Billede 35">
              <a:extLst>
                <a:ext uri="{FF2B5EF4-FFF2-40B4-BE49-F238E27FC236}">
                  <a16:creationId xmlns:a16="http://schemas.microsoft.com/office/drawing/2014/main" id="{F03B3F55-2CD4-4955-87F4-7332ABF9C31A}"/>
                </a:ext>
              </a:extLst>
            </p:cNvPr>
            <p:cNvPicPr>
              <a:picLocks noChangeAspect="1"/>
            </p:cNvPicPr>
            <p:nvPr userDrawn="1"/>
          </p:nvPicPr>
          <p:blipFill rotWithShape="1">
            <a:blip r:embed="rId7"/>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7" name="Gruppe 36">
            <a:extLst>
              <a:ext uri="{FF2B5EF4-FFF2-40B4-BE49-F238E27FC236}">
                <a16:creationId xmlns:a16="http://schemas.microsoft.com/office/drawing/2014/main" id="{570C9D30-5E46-4A8F-8AF8-0A3A35FF4070}"/>
              </a:ext>
            </a:extLst>
          </p:cNvPr>
          <p:cNvGrpSpPr/>
          <p:nvPr userDrawn="1"/>
        </p:nvGrpSpPr>
        <p:grpSpPr>
          <a:xfrm>
            <a:off x="6285608" y="2237665"/>
            <a:ext cx="676669" cy="997704"/>
            <a:chOff x="6442771" y="2574072"/>
            <a:chExt cx="676669" cy="997704"/>
          </a:xfrm>
        </p:grpSpPr>
        <p:pic>
          <p:nvPicPr>
            <p:cNvPr id="38" name="Billede 37">
              <a:extLst>
                <a:ext uri="{FF2B5EF4-FFF2-40B4-BE49-F238E27FC236}">
                  <a16:creationId xmlns:a16="http://schemas.microsoft.com/office/drawing/2014/main" id="{6459B022-C4F9-472E-A75D-684BCC545ABD}"/>
                </a:ext>
              </a:extLst>
            </p:cNvPr>
            <p:cNvPicPr>
              <a:picLocks noChangeAspect="1"/>
            </p:cNvPicPr>
            <p:nvPr userDrawn="1"/>
          </p:nvPicPr>
          <p:blipFill>
            <a:blip r:embed="rId8"/>
            <a:stretch>
              <a:fillRect/>
            </a:stretch>
          </p:blipFill>
          <p:spPr>
            <a:xfrm>
              <a:off x="6442771" y="2574072"/>
              <a:ext cx="305786" cy="365851"/>
            </a:xfrm>
            <a:prstGeom prst="rect">
              <a:avLst/>
            </a:prstGeom>
          </p:spPr>
        </p:pic>
        <p:pic>
          <p:nvPicPr>
            <p:cNvPr id="39" name="Billede 38">
              <a:extLst>
                <a:ext uri="{FF2B5EF4-FFF2-40B4-BE49-F238E27FC236}">
                  <a16:creationId xmlns:a16="http://schemas.microsoft.com/office/drawing/2014/main" id="{6676C55A-9D05-4855-A873-5DA79C75422A}"/>
                </a:ext>
              </a:extLst>
            </p:cNvPr>
            <p:cNvPicPr>
              <a:picLocks noChangeAspect="1"/>
            </p:cNvPicPr>
            <p:nvPr userDrawn="1"/>
          </p:nvPicPr>
          <p:blipFill rotWithShape="1">
            <a:blip r:embed="rId9"/>
            <a:srcRect l="1432" t="16308" r="2422" b="1509"/>
            <a:stretch/>
          </p:blipFill>
          <p:spPr>
            <a:xfrm>
              <a:off x="6444587" y="2943287"/>
              <a:ext cx="674853" cy="628489"/>
            </a:xfrm>
            <a:prstGeom prst="rect">
              <a:avLst/>
            </a:prstGeom>
            <a:ln w="3175">
              <a:solidFill>
                <a:schemeClr val="bg1">
                  <a:lumMod val="95000"/>
                </a:schemeClr>
              </a:solidFill>
            </a:ln>
          </p:spPr>
        </p:pic>
      </p:grpSp>
      <p:sp>
        <p:nvSpPr>
          <p:cNvPr id="40" name="Text Box 3">
            <a:extLst>
              <a:ext uri="{FF2B5EF4-FFF2-40B4-BE49-F238E27FC236}">
                <a16:creationId xmlns:a16="http://schemas.microsoft.com/office/drawing/2014/main" id="{3D524C37-9B03-4C43-9C67-F15B8611C77C}"/>
              </a:ext>
            </a:extLst>
          </p:cNvPr>
          <p:cNvSpPr txBox="1">
            <a:spLocks noChangeArrowheads="1"/>
          </p:cNvSpPr>
          <p:nvPr userDrawn="1"/>
        </p:nvSpPr>
        <p:spPr bwMode="auto">
          <a:xfrm>
            <a:off x="7982683" y="1479519"/>
            <a:ext cx="2566254"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indsætter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et nyt, kan billedet lægge sig foran tekst og grafik. Hvis dette sker, højreklik på billedet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og vælg </a:t>
            </a:r>
            <a:r>
              <a:rPr lang="da-DK" altLang="da-DK" sz="900" b="1" noProof="1">
                <a:solidFill>
                  <a:schemeClr val="tx1"/>
                </a:solidFill>
                <a:latin typeface="Arial" panose="020B0604020202020204" pitchFamily="34" charset="0"/>
                <a:cs typeface="Arial" panose="020B0604020202020204" pitchFamily="34" charset="0"/>
              </a:rPr>
              <a:t>Placer bagest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(Tekst kommer fra Templafy)</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p:txBody>
      </p:sp>
      <p:pic>
        <p:nvPicPr>
          <p:cNvPr id="41" name="6 Beskær">
            <a:extLst>
              <a:ext uri="{FF2B5EF4-FFF2-40B4-BE49-F238E27FC236}">
                <a16:creationId xmlns:a16="http://schemas.microsoft.com/office/drawing/2014/main" id="{6D747865-747C-4723-A63A-8AA2425D45DC}"/>
              </a:ext>
            </a:extLst>
          </p:cNvPr>
          <p:cNvPicPr>
            <a:picLocks noChangeAspect="1"/>
          </p:cNvPicPr>
          <p:nvPr userDrawn="1"/>
        </p:nvPicPr>
        <p:blipFill>
          <a:blip r:embed="rId5"/>
          <a:stretch>
            <a:fillRect/>
          </a:stretch>
        </p:blipFill>
        <p:spPr>
          <a:xfrm>
            <a:off x="10085312" y="1658669"/>
            <a:ext cx="337400" cy="321707"/>
          </a:xfrm>
          <a:prstGeom prst="rect">
            <a:avLst/>
          </a:prstGeom>
        </p:spPr>
      </p:pic>
      <p:pic>
        <p:nvPicPr>
          <p:cNvPr id="42" name="7 Skalér billede">
            <a:extLst>
              <a:ext uri="{FF2B5EF4-FFF2-40B4-BE49-F238E27FC236}">
                <a16:creationId xmlns:a16="http://schemas.microsoft.com/office/drawing/2014/main" id="{5183FB2B-6E9E-41FC-88C0-479135A148CA}"/>
              </a:ext>
            </a:extLst>
          </p:cNvPr>
          <p:cNvPicPr>
            <a:picLocks noChangeAspect="1"/>
          </p:cNvPicPr>
          <p:nvPr userDrawn="1"/>
        </p:nvPicPr>
        <p:blipFill>
          <a:blip r:embed="rId10"/>
          <a:stretch>
            <a:fillRect/>
          </a:stretch>
        </p:blipFill>
        <p:spPr>
          <a:xfrm>
            <a:off x="10085312" y="2019309"/>
            <a:ext cx="359695" cy="335309"/>
          </a:xfrm>
          <a:prstGeom prst="rect">
            <a:avLst/>
          </a:prstGeom>
        </p:spPr>
      </p:pic>
      <p:sp>
        <p:nvSpPr>
          <p:cNvPr id="5" name="Date Placeholder 4" hidden="1">
            <a:extLst>
              <a:ext uri="{FF2B5EF4-FFF2-40B4-BE49-F238E27FC236}">
                <a16:creationId xmlns:a16="http://schemas.microsoft.com/office/drawing/2014/main" id="{F5A184B9-90D9-4973-987E-71621E0A2998}"/>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D015F341-CDF3-4F74-8F12-0BEE09574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8D0652-AB80-46FC-A21E-38F4C38953DA}"/>
              </a:ext>
            </a:extLst>
          </p:cNvPr>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114847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endParaRPr lang="da-DK"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0DAB5548-7253-48D6-B95B-F3D312A72220}" type="slidenum">
              <a:rPr lang="da-DK" smtClean="0"/>
              <a:pPr/>
              <a:t>‹nr.›</a:t>
            </a:fld>
            <a:endParaRPr lang="da-DK"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3136672"/>
      </p:ext>
    </p:extLst>
  </p:cSld>
  <p:clrMapOvr>
    <a:overrideClrMapping bg1="dk1" tx1="lt1" bg2="dk2" tx2="lt2" accent1="accent1" accent2="accent2" accent3="accent3" accent4="accent4" accent5="accent5" accent6="accent6" hlink="hlink" folHlink="folHlink"/>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601792583"/>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_2">
    <p:spTree>
      <p:nvGrpSpPr>
        <p:cNvPr id="1" name=""/>
        <p:cNvGrpSpPr/>
        <p:nvPr/>
      </p:nvGrpSpPr>
      <p:grpSpPr>
        <a:xfrm>
          <a:off x="0" y="0"/>
          <a:ext cx="0" cy="0"/>
          <a:chOff x="0" y="0"/>
          <a:chExt cx="0" cy="0"/>
        </a:xfrm>
      </p:grpSpPr>
      <p:sp>
        <p:nvSpPr>
          <p:cNvPr id="10" name="Rektangel 9"/>
          <p:cNvSpPr/>
          <p:nvPr userDrawn="1"/>
        </p:nvSpPr>
        <p:spPr>
          <a:xfrm>
            <a:off x="0" y="1989138"/>
            <a:ext cx="12191423" cy="48714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1" name="Rektangel 20">
            <a:extLst>
              <a:ext uri="{FF2B5EF4-FFF2-40B4-BE49-F238E27FC236}">
                <a16:creationId xmlns:a16="http://schemas.microsoft.com/office/drawing/2014/main" id="{D6031C12-8933-4DF7-B9DD-4C7F8E5256F3}"/>
              </a:ext>
            </a:extLst>
          </p:cNvPr>
          <p:cNvSpPr/>
          <p:nvPr userDrawn="1"/>
        </p:nvSpPr>
        <p:spPr>
          <a:xfrm>
            <a:off x="11508432" y="1989138"/>
            <a:ext cx="683568" cy="48716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1"/>
          <p:cNvSpPr>
            <a:spLocks noGrp="1"/>
          </p:cNvSpPr>
          <p:nvPr>
            <p:ph type="title" hasCustomPrompt="1"/>
          </p:nvPr>
        </p:nvSpPr>
        <p:spPr>
          <a:xfrm>
            <a:off x="1366839" y="2720891"/>
            <a:ext cx="9435658" cy="1981738"/>
          </a:xfrm>
        </p:spPr>
        <p:txBody>
          <a:bodyPr anchor="t" anchorCtr="0"/>
          <a:lstStyle>
            <a:lvl1pPr>
              <a:defRPr sz="3800">
                <a:solidFill>
                  <a:schemeClr val="bg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366839" y="5101432"/>
            <a:ext cx="9433105" cy="888504"/>
          </a:xfrm>
        </p:spPr>
        <p:txBody>
          <a:bodyPr/>
          <a:lstStyle>
            <a:lvl1pPr marL="0" indent="0" algn="l">
              <a:lnSpc>
                <a:spcPct val="890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pic>
        <p:nvPicPr>
          <p:cNvPr id="42" name="image" descr="{&quot;templafy&quot;:{&quot;id&quot;:&quot;4fbf3f1f-bc0b-4129-b39c-1a0d9bb2482b&quot;}}">
            <a:extLst>
              <a:ext uri="{FF2B5EF4-FFF2-40B4-BE49-F238E27FC236}">
                <a16:creationId xmlns:a16="http://schemas.microsoft.com/office/drawing/2014/main" id="{FE5E3ED8-05DF-4D89-BD8F-69F4925EA69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0" y="-3600"/>
            <a:ext cx="12201925" cy="6866058"/>
          </a:xfrm>
          <a:prstGeom prst="rect">
            <a:avLst/>
          </a:prstGeom>
        </p:spPr>
      </p:pic>
      <p:pic>
        <p:nvPicPr>
          <p:cNvPr id="44" name="image" descr="{&quot;templafy&quot;:{&quot;id&quot;:&quot;e55ea852-bec6-4869-93d8-8f66af563335&quot;}}">
            <a:extLst>
              <a:ext uri="{FF2B5EF4-FFF2-40B4-BE49-F238E27FC236}">
                <a16:creationId xmlns:a16="http://schemas.microsoft.com/office/drawing/2014/main" id="{3420E0FD-75AF-4E2F-9165-6A11A1A164F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6720" y="-7200"/>
            <a:ext cx="12201925" cy="6866058"/>
          </a:xfrm>
          <a:prstGeom prst="rect">
            <a:avLst/>
          </a:prstGeom>
        </p:spPr>
      </p:pic>
      <p:sp>
        <p:nvSpPr>
          <p:cNvPr id="17" name="text" descr="{&quot;templafy&quot;:{&quot;id&quot;:&quot;6f8befa3-4d96-4a2b-92b6-73f2f91dfe9f&quot;}}" title="Form.PresentationTitle">
            <a:extLst>
              <a:ext uri="{FF2B5EF4-FFF2-40B4-BE49-F238E27FC236}">
                <a16:creationId xmlns:a16="http://schemas.microsoft.com/office/drawing/2014/main" id="{6E96F3D6-F9A3-4A0A-AF11-9947015BA81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9" name="text" descr="{&quot;templafy&quot;:{&quot;id&quot;:&quot;7b89f0c6-210f-493b-8a94-f0d8c5d30c1b&quot;}}" hidden="1" title="UserProfile.Name">
            <a:extLst>
              <a:ext uri="{FF2B5EF4-FFF2-40B4-BE49-F238E27FC236}">
                <a16:creationId xmlns:a16="http://schemas.microsoft.com/office/drawing/2014/main" id="{443C3F1B-6F22-44FD-9D20-8046FEEFD6D9}"/>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46" name="image" descr="{&quot;templafy&quot;:{&quot;id&quot;:&quot;6d7138dc-daff-4095-a01a-e6ec328e7568&quot;}}">
            <a:extLst>
              <a:ext uri="{FF2B5EF4-FFF2-40B4-BE49-F238E27FC236}">
                <a16:creationId xmlns:a16="http://schemas.microsoft.com/office/drawing/2014/main" id="{68FA91DA-505D-4D09-9105-4D58175192FE}"/>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5773324" y="6314405"/>
            <a:ext cx="1324966" cy="421253"/>
          </a:xfrm>
          <a:prstGeom prst="rect">
            <a:avLst/>
          </a:prstGeom>
        </p:spPr>
      </p:pic>
      <p:pic>
        <p:nvPicPr>
          <p:cNvPr id="48" name="image" descr="{&quot;templafy&quot;:{&quot;id&quot;:&quot;fffa3eaa-c647-4256-be2d-c19a8f9ea179&quot;}}">
            <a:extLst>
              <a:ext uri="{FF2B5EF4-FFF2-40B4-BE49-F238E27FC236}">
                <a16:creationId xmlns:a16="http://schemas.microsoft.com/office/drawing/2014/main" id="{317DF5EE-3398-43EF-A233-CEBF6A81B610}"/>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50" name="image" descr="{&quot;templafy&quot;:{&quot;id&quot;:&quot;02eff793-c484-4842-ba1b-e03a4c4ffbdf&quot;}}">
            <a:extLst>
              <a:ext uri="{FF2B5EF4-FFF2-40B4-BE49-F238E27FC236}">
                <a16:creationId xmlns:a16="http://schemas.microsoft.com/office/drawing/2014/main" id="{08B6C4DA-2523-477A-AF57-F9FC32580EE6}"/>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8" name="text" descr="{&quot;templafy&quot;:{&quot;id&quot;:&quot;c40feeb5-4878-400e-b59d-7ad3c6bca57c&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29" name="text" descr="{&quot;templafy&quot;:{&quot;id&quot;:&quot;2aa4d5d6-51ba-4fa9-aabd-128b55dfa071&quot;}}" hidden="1"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30" name="text" descr="{&quot;templafy&quot;:{&quot;id&quot;:&quot;d68929cf-9642-47ea-b1b4-9e51becd7211&quot;}}"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31" name="text" descr="{&quot;templafy&quot;:{&quot;id&quot;:&quot;8f7c1797-abd8-4f10-9f0e-9da587a1f8d5&quot;}}" title="Form.Manuel_dato">
            <a:extLst>
              <a:ext uri="{FF2B5EF4-FFF2-40B4-BE49-F238E27FC236}">
                <a16:creationId xmlns:a16="http://schemas.microsoft.com/office/drawing/2014/main" id="{85898D87-959A-4A63-81D8-7ADE604F690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52" name="image" descr="{&quot;templafy&quot;:{&quot;id&quot;:&quot;5970d844-81e1-434a-9f41-7768f347a876&quot;}}">
            <a:extLst>
              <a:ext uri="{FF2B5EF4-FFF2-40B4-BE49-F238E27FC236}">
                <a16:creationId xmlns:a16="http://schemas.microsoft.com/office/drawing/2014/main" id="{B8B94553-4A7D-4CF5-BBCE-82E90038B282}"/>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5" y="0"/>
            <a:ext cx="684085" cy="6858857"/>
          </a:xfrm>
          <a:prstGeom prst="rect">
            <a:avLst/>
          </a:prstGeom>
        </p:spPr>
      </p:pic>
      <p:sp>
        <p:nvSpPr>
          <p:cNvPr id="37" name="Rektangel 36">
            <a:extLst>
              <a:ext uri="{FF2B5EF4-FFF2-40B4-BE49-F238E27FC236}">
                <a16:creationId xmlns:a16="http://schemas.microsoft.com/office/drawing/2014/main" id="{B2E933D4-B038-4914-8692-045FED1FDDC3}"/>
              </a:ext>
            </a:extLst>
          </p:cNvPr>
          <p:cNvSpPr/>
          <p:nvPr userDrawn="1"/>
        </p:nvSpPr>
        <p:spPr>
          <a:xfrm>
            <a:off x="0" y="1"/>
            <a:ext cx="683568" cy="198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6" name="image" descr="{&quot;templafy&quot;:{&quot;id&quot;:&quot;627ae1c6-0039-4f29-bbab-e48d64f6a645&quot;}}">
            <a:extLst>
              <a:ext uri="{FF2B5EF4-FFF2-40B4-BE49-F238E27FC236}">
                <a16:creationId xmlns:a16="http://schemas.microsoft.com/office/drawing/2014/main" id="{6A0494A8-B50A-42A7-BA38-4E5893D7A8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200" y="1539577"/>
            <a:ext cx="687600" cy="687600"/>
          </a:xfrm>
          <a:prstGeom prst="rect">
            <a:avLst/>
          </a:prstGeom>
        </p:spPr>
      </p:pic>
      <p:pic>
        <p:nvPicPr>
          <p:cNvPr id="33" name="Region">
            <a:extLst>
              <a:ext uri="{FF2B5EF4-FFF2-40B4-BE49-F238E27FC236}">
                <a16:creationId xmlns:a16="http://schemas.microsoft.com/office/drawing/2014/main" id="{43630FF5-5651-45BC-A331-2D4A7676FAE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732" y="1584984"/>
            <a:ext cx="116417" cy="594784"/>
          </a:xfrm>
          <a:prstGeom prst="rect">
            <a:avLst/>
          </a:prstGeom>
        </p:spPr>
      </p:pic>
      <p:pic>
        <p:nvPicPr>
          <p:cNvPr id="54" name="image" descr="{&quot;templafy&quot;:{&quot;id&quot;:&quot;8effd1ed-6b1e-4bf5-b0fd-f513ecbfcd88&quot;}}">
            <a:extLst>
              <a:ext uri="{FF2B5EF4-FFF2-40B4-BE49-F238E27FC236}">
                <a16:creationId xmlns:a16="http://schemas.microsoft.com/office/drawing/2014/main" id="{F7F13B90-D7A2-452A-99DC-8C43C21254F3}"/>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9957600" y="97205"/>
            <a:ext cx="2178272" cy="684085"/>
          </a:xfrm>
          <a:prstGeom prst="rect">
            <a:avLst/>
          </a:prstGeom>
        </p:spPr>
      </p:pic>
    </p:spTree>
    <p:extLst>
      <p:ext uri="{BB962C8B-B14F-4D97-AF65-F5344CB8AC3E}">
        <p14:creationId xmlns:p14="http://schemas.microsoft.com/office/powerpoint/2010/main" val="1223782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da-DK"/>
              <a:t>Klik for at redigere titeltypografien i masteren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98349757"/>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endParaRPr lang="da-DK"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2859981380"/>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da-DK"/>
              <a:t>Klik for at redigere teksttypografierne i masteren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endParaRPr lang="da-DK" dirty="0"/>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4118762391"/>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684429847"/>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a-DK" dirty="0"/>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5" name="Region">
            <a:extLst>
              <a:ext uri="{FF2B5EF4-FFF2-40B4-BE49-F238E27FC236}">
                <a16:creationId xmlns:a16="http://schemas.microsoft.com/office/drawing/2014/main" id="{A095A911-A465-4C75-9FBF-EB29ED3AD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sp>
        <p:nvSpPr>
          <p:cNvPr id="6" name="text" descr="{&quot;templafy&quot;:{&quot;id&quot;:&quot;ddef7c63-3591-4d52-92ab-899df0fe2108&quot;}}" title="UserProfile.Office.Virksomhed_{{DocumentLanguage}}">
            <a:extLst>
              <a:ext uri="{FF2B5EF4-FFF2-40B4-BE49-F238E27FC236}">
                <a16:creationId xmlns:a16="http://schemas.microsoft.com/office/drawing/2014/main" id="{367CC6D9-0E6E-4B1D-8B23-54B503F8AF5C}"/>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7" name="text" descr="{&quot;templafy&quot;:{&quot;id&quot;:&quot;23917a4c-5319-4781-b7e3-79560332400a&quot;}}" hidden="1" title="UserProfile.CenterFreeText">
            <a:extLst>
              <a:ext uri="{FF2B5EF4-FFF2-40B4-BE49-F238E27FC236}">
                <a16:creationId xmlns:a16="http://schemas.microsoft.com/office/drawing/2014/main" id="{3A8E9818-0869-4AF8-9AB1-30EA4700BAAB}"/>
              </a:ext>
            </a:extLst>
          </p:cNvPr>
          <p:cNvSpPr txBox="1">
            <a:spLocks/>
          </p:cNvSpPr>
          <p:nvPr userDrawn="1"/>
        </p:nvSpPr>
        <p:spPr>
          <a:xfrm>
            <a:off x="1366838" y="4176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8" name="text" descr="{&quot;templafy&quot;:{&quot;id&quot;:&quot;3dd8187f-3fc5-4473-a19b-496b43ff93fd&quot;}}" title="UserProfile.Centers.Center_{{DocumentLanguage}}">
            <a:extLst>
              <a:ext uri="{FF2B5EF4-FFF2-40B4-BE49-F238E27FC236}">
                <a16:creationId xmlns:a16="http://schemas.microsoft.com/office/drawing/2014/main" id="{BB8322D5-913A-44AC-A756-CDC144806FB6}"/>
              </a:ext>
            </a:extLst>
          </p:cNvPr>
          <p:cNvSpPr txBox="1">
            <a:spLocks/>
          </p:cNvSpPr>
          <p:nvPr userDrawn="1"/>
        </p:nvSpPr>
        <p:spPr>
          <a:xfrm>
            <a:off x="1366838" y="4175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9" name="text" descr="{&quot;templafy&quot;:{&quot;id&quot;:&quot;bd592fb6-5b05-4e2b-875e-fa3b4d76d168&quot;}}" title="Form.PresentationTitle">
            <a:extLst>
              <a:ext uri="{FF2B5EF4-FFF2-40B4-BE49-F238E27FC236}">
                <a16:creationId xmlns:a16="http://schemas.microsoft.com/office/drawing/2014/main" id="{427B9917-5688-484A-93F7-9CE253BAD6CD}"/>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0" name="text" descr="{&quot;templafy&quot;:{&quot;id&quot;:&quot;5c47dd04-7ba7-4f16-a222-1ff42323b90a&quot;}}" hidden="1" title="UserProfile.Name">
            <a:extLst>
              <a:ext uri="{FF2B5EF4-FFF2-40B4-BE49-F238E27FC236}">
                <a16:creationId xmlns:a16="http://schemas.microsoft.com/office/drawing/2014/main" id="{1B6713C3-643A-43C9-8724-7A691E872616}"/>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11" name="text" descr="{&quot;templafy&quot;:{&quot;id&quot;:&quot;ed4c6d49-74e2-4e38-8028-7dcec4e0be1a&quot;}}" title="Form.Manuel_dato">
            <a:extLst>
              <a:ext uri="{FF2B5EF4-FFF2-40B4-BE49-F238E27FC236}">
                <a16:creationId xmlns:a16="http://schemas.microsoft.com/office/drawing/2014/main" id="{166196D1-91AC-4262-B124-8EC30EEB7B5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spTree>
    <p:extLst>
      <p:ext uri="{BB962C8B-B14F-4D97-AF65-F5344CB8AC3E}">
        <p14:creationId xmlns:p14="http://schemas.microsoft.com/office/powerpoint/2010/main" val="1467923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da-DK"/>
              <a:t>Klik for at redigere titeltypografien i masteren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endParaRPr lang="da-DK"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237833163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endParaRPr lang="da-DK"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2904797909"/>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265327735"/>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4253686398"/>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rt">
    <p:spTree>
      <p:nvGrpSpPr>
        <p:cNvPr id="1" name=""/>
        <p:cNvGrpSpPr/>
        <p:nvPr/>
      </p:nvGrpSpPr>
      <p:grpSpPr>
        <a:xfrm>
          <a:off x="0" y="0"/>
          <a:ext cx="0" cy="0"/>
          <a:chOff x="0" y="0"/>
          <a:chExt cx="0" cy="0"/>
        </a:xfrm>
      </p:grpSpPr>
      <p:sp>
        <p:nvSpPr>
          <p:cNvPr id="10" name="Rektangel 9"/>
          <p:cNvSpPr/>
          <p:nvPr userDrawn="1"/>
        </p:nvSpPr>
        <p:spPr>
          <a:xfrm>
            <a:off x="0" y="1989138"/>
            <a:ext cx="12191423" cy="48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1" name="Rektangel 20">
            <a:extLst>
              <a:ext uri="{FF2B5EF4-FFF2-40B4-BE49-F238E27FC236}">
                <a16:creationId xmlns:a16="http://schemas.microsoft.com/office/drawing/2014/main" id="{D6031C12-8933-4DF7-B9DD-4C7F8E5256F3}"/>
              </a:ext>
            </a:extLst>
          </p:cNvPr>
          <p:cNvSpPr/>
          <p:nvPr userDrawn="1"/>
        </p:nvSpPr>
        <p:spPr>
          <a:xfrm>
            <a:off x="11508432" y="1989138"/>
            <a:ext cx="683568" cy="48716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1"/>
          <p:cNvSpPr>
            <a:spLocks noGrp="1"/>
          </p:cNvSpPr>
          <p:nvPr>
            <p:ph type="title" hasCustomPrompt="1"/>
          </p:nvPr>
        </p:nvSpPr>
        <p:spPr>
          <a:xfrm>
            <a:off x="1366839" y="2720891"/>
            <a:ext cx="9435658" cy="1981738"/>
          </a:xfrm>
        </p:spPr>
        <p:txBody>
          <a:bodyPr anchor="t" anchorCtr="0"/>
          <a:lstStyle>
            <a:lvl1pPr>
              <a:defRPr sz="3800">
                <a:solidFill>
                  <a:schemeClr val="bg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366839" y="5101432"/>
            <a:ext cx="9433105" cy="888504"/>
          </a:xfrm>
        </p:spPr>
        <p:txBody>
          <a:bodyPr/>
          <a:lstStyle>
            <a:lvl1pPr marL="0" indent="0" algn="l">
              <a:lnSpc>
                <a:spcPct val="890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pic>
        <p:nvPicPr>
          <p:cNvPr id="6" name="image" descr="{&quot;templafy&quot;:{&quot;id&quot;:&quot;37a3a2eb-d826-422f-91b0-a20a0537bc7e&quot;}}">
            <a:extLst>
              <a:ext uri="{FF2B5EF4-FFF2-40B4-BE49-F238E27FC236}">
                <a16:creationId xmlns:a16="http://schemas.microsoft.com/office/drawing/2014/main" id="{82A18ED4-5112-45E0-BB14-1DBA19AC4DB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0" y="-3600"/>
            <a:ext cx="12201925" cy="6866058"/>
          </a:xfrm>
          <a:prstGeom prst="rect">
            <a:avLst/>
          </a:prstGeom>
        </p:spPr>
      </p:pic>
      <p:pic>
        <p:nvPicPr>
          <p:cNvPr id="14" name="image" descr="{&quot;templafy&quot;:{&quot;id&quot;:&quot;5d0d0288-65e7-413c-99a6-094196c7514d&quot;}}">
            <a:extLst>
              <a:ext uri="{FF2B5EF4-FFF2-40B4-BE49-F238E27FC236}">
                <a16:creationId xmlns:a16="http://schemas.microsoft.com/office/drawing/2014/main" id="{72B8796F-162E-42D4-948E-EF9DCF891A7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6720" y="-7200"/>
            <a:ext cx="12201925" cy="6866058"/>
          </a:xfrm>
          <a:prstGeom prst="rect">
            <a:avLst/>
          </a:prstGeom>
        </p:spPr>
      </p:pic>
      <p:sp>
        <p:nvSpPr>
          <p:cNvPr id="17" name="text" descr="{&quot;templafy&quot;:{&quot;id&quot;:&quot;093cce78-73db-4d91-9d28-d390d541b536&quot;}}" title="Form.PresentationTitle">
            <a:extLst>
              <a:ext uri="{FF2B5EF4-FFF2-40B4-BE49-F238E27FC236}">
                <a16:creationId xmlns:a16="http://schemas.microsoft.com/office/drawing/2014/main" id="{6E96F3D6-F9A3-4A0A-AF11-9947015BA81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9" name="text" descr="{&quot;templafy&quot;:{&quot;id&quot;:&quot;28fb9095-027e-4419-ae8c-4eb5f44ab6ab&quot;}}" hidden="1" title="UserProfile.Name">
            <a:extLst>
              <a:ext uri="{FF2B5EF4-FFF2-40B4-BE49-F238E27FC236}">
                <a16:creationId xmlns:a16="http://schemas.microsoft.com/office/drawing/2014/main" id="{443C3F1B-6F22-44FD-9D20-8046FEEFD6D9}"/>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20" name="image" descr="{&quot;templafy&quot;:{&quot;id&quot;:&quot;6cc447a2-358f-4de6-999f-8d8fe53045f3&quot;}}">
            <a:extLst>
              <a:ext uri="{FF2B5EF4-FFF2-40B4-BE49-F238E27FC236}">
                <a16:creationId xmlns:a16="http://schemas.microsoft.com/office/drawing/2014/main" id="{E12784D7-1D9F-4A5E-A539-0C3A87A4395D}"/>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6" name="image" descr="{&quot;templafy&quot;:{&quot;id&quot;:&quot;25822498-4f4e-4c9c-a768-a7955f1d27f3&quot;}}">
            <a:extLst>
              <a:ext uri="{FF2B5EF4-FFF2-40B4-BE49-F238E27FC236}">
                <a16:creationId xmlns:a16="http://schemas.microsoft.com/office/drawing/2014/main" id="{14FD8797-B9CA-405A-A047-654C03DE6620}"/>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33" name="image" descr="{&quot;templafy&quot;:{&quot;id&quot;:&quot;6db87ff7-c909-447a-ba47-f03f91361c13&quot;}}">
            <a:extLst>
              <a:ext uri="{FF2B5EF4-FFF2-40B4-BE49-F238E27FC236}">
                <a16:creationId xmlns:a16="http://schemas.microsoft.com/office/drawing/2014/main" id="{50FECD22-1967-4611-A4C0-5CFC4EACB598}"/>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8" name="text" descr="{&quot;templafy&quot;:{&quot;id&quot;:&quot;316179fd-dc49-4a30-9be3-73799f965344&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29" name="text" descr="{&quot;templafy&quot;:{&quot;id&quot;:&quot;097e25d3-2f67-4836-969a-b0b4e560147a&quot;}}" hidden="1"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30" name="text" descr="{&quot;templafy&quot;:{&quot;id&quot;:&quot;da8b7f90-9f32-4718-815d-67eb5420bd43&quot;}}"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31" name="text" descr="{&quot;templafy&quot;:{&quot;id&quot;:&quot;a32822f1-05c0-4908-af79-e583b59c4057&quot;}}" title="Form.Manuel_dato">
            <a:extLst>
              <a:ext uri="{FF2B5EF4-FFF2-40B4-BE49-F238E27FC236}">
                <a16:creationId xmlns:a16="http://schemas.microsoft.com/office/drawing/2014/main" id="{85898D87-959A-4A63-81D8-7ADE604F690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35" name="image" descr="{&quot;templafy&quot;:{&quot;id&quot;:&quot;acab9b80-806a-4101-9014-0ca5d74e3270&quot;}}">
            <a:extLst>
              <a:ext uri="{FF2B5EF4-FFF2-40B4-BE49-F238E27FC236}">
                <a16:creationId xmlns:a16="http://schemas.microsoft.com/office/drawing/2014/main" id="{07F14E13-2B91-451E-A545-20E49677101F}"/>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4" y="0"/>
            <a:ext cx="684085" cy="6858857"/>
          </a:xfrm>
          <a:prstGeom prst="rect">
            <a:avLst/>
          </a:prstGeom>
        </p:spPr>
      </p:pic>
      <p:sp>
        <p:nvSpPr>
          <p:cNvPr id="37" name="Rektangel 36">
            <a:extLst>
              <a:ext uri="{FF2B5EF4-FFF2-40B4-BE49-F238E27FC236}">
                <a16:creationId xmlns:a16="http://schemas.microsoft.com/office/drawing/2014/main" id="{E55E047F-2AFD-4BEC-B4DB-DCB9462504F9}"/>
              </a:ext>
            </a:extLst>
          </p:cNvPr>
          <p:cNvSpPr/>
          <p:nvPr userDrawn="1"/>
        </p:nvSpPr>
        <p:spPr>
          <a:xfrm>
            <a:off x="0" y="1"/>
            <a:ext cx="683568" cy="198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0" name="image" descr="{&quot;templafy&quot;:{&quot;id&quot;:&quot;9bb329c0-2a7c-4bbb-8a1f-b873ebeaf2fe&quot;}}">
            <a:extLst>
              <a:ext uri="{FF2B5EF4-FFF2-40B4-BE49-F238E27FC236}">
                <a16:creationId xmlns:a16="http://schemas.microsoft.com/office/drawing/2014/main" id="{F6FAF0A6-A665-42F2-AF4A-9B7D1DF35E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200" y="1539577"/>
            <a:ext cx="687600" cy="687600"/>
          </a:xfrm>
          <a:prstGeom prst="rect">
            <a:avLst/>
          </a:prstGeom>
        </p:spPr>
      </p:pic>
      <p:pic>
        <p:nvPicPr>
          <p:cNvPr id="25" name="Region">
            <a:extLst>
              <a:ext uri="{FF2B5EF4-FFF2-40B4-BE49-F238E27FC236}">
                <a16:creationId xmlns:a16="http://schemas.microsoft.com/office/drawing/2014/main" id="{55FD13A4-D9BD-4B21-9B2C-0F540E4526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732" y="1584984"/>
            <a:ext cx="116417" cy="594784"/>
          </a:xfrm>
          <a:prstGeom prst="rect">
            <a:avLst/>
          </a:prstGeom>
        </p:spPr>
      </p:pic>
      <p:pic>
        <p:nvPicPr>
          <p:cNvPr id="38" name="image" descr="{&quot;templafy&quot;:{&quot;id&quot;:&quot;01b7e80c-163e-472c-bcb5-f62a89648b53&quot;}}">
            <a:extLst>
              <a:ext uri="{FF2B5EF4-FFF2-40B4-BE49-F238E27FC236}">
                <a16:creationId xmlns:a16="http://schemas.microsoft.com/office/drawing/2014/main" id="{E42E6A07-BFC9-4FC1-9D38-C5FBE386DE87}"/>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309138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7391" y="872716"/>
            <a:ext cx="10137524" cy="828000"/>
          </a:xfrm>
        </p:spPr>
        <p:txBody>
          <a:bodyPr/>
          <a:lstStyle>
            <a:lvl1pPr>
              <a:defRPr/>
            </a:lvl1pPr>
          </a:lstStyle>
          <a:p>
            <a:r>
              <a:rPr lang="da-DK" dirty="0"/>
              <a:t>Overskrift 28pt i max. to linjer </a:t>
            </a:r>
            <a:br>
              <a:rPr lang="da-DK" dirty="0"/>
            </a:br>
            <a:r>
              <a:rPr lang="da-DK" dirty="0"/>
              <a:t>teksten vokser opad</a:t>
            </a:r>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sp>
        <p:nvSpPr>
          <p:cNvPr id="3" name="Pladsholder til indhold 2"/>
          <p:cNvSpPr>
            <a:spLocks noGrp="1"/>
          </p:cNvSpPr>
          <p:nvPr>
            <p:ph sz="quarter" idx="13" hasCustomPrompt="1"/>
          </p:nvPr>
        </p:nvSpPr>
        <p:spPr>
          <a:xfrm>
            <a:off x="1367999" y="1989139"/>
            <a:ext cx="10136614" cy="349885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5" name="text" descr="{&quot;templafy&quot;:{&quot;id&quot;:&quot;330dc76d-baab-4d05-a24b-e5eeb045b536&quot;}}" title="UserProfile.Office.Virksomhed_{{DocumentLanguage}}">
            <a:extLst>
              <a:ext uri="{FF2B5EF4-FFF2-40B4-BE49-F238E27FC236}">
                <a16:creationId xmlns:a16="http://schemas.microsoft.com/office/drawing/2014/main" id="{591555D6-BB2E-43A6-8859-28C59425DBF4}"/>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7" name="text" descr="{&quot;templafy&quot;:{&quot;id&quot;:&quot;401f9e97-78b4-4d50-8d0d-90e47370a05b&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8" name="text" descr="{&quot;templafy&quot;:{&quot;id&quot;:&quot;54b845cd-128e-40c8-ba22-151db8b804f2&quot;}}" title="UserProfile.Centers.Center_{{DocumentLanguage}}">
            <a:extLst>
              <a:ext uri="{FF2B5EF4-FFF2-40B4-BE49-F238E27FC236}">
                <a16:creationId xmlns:a16="http://schemas.microsoft.com/office/drawing/2014/main" id="{867010F9-A7D3-4A5E-BC65-021A3528870A}"/>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9" name="text" descr="{&quot;templafy&quot;:{&quot;id&quot;:&quot;996385e6-3a8a-48e0-ae93-f233ff4eb033&quot;}}" title="Form.PresentationTitle">
            <a:extLst>
              <a:ext uri="{FF2B5EF4-FFF2-40B4-BE49-F238E27FC236}">
                <a16:creationId xmlns:a16="http://schemas.microsoft.com/office/drawing/2014/main" id="{53BDA2D0-B22F-42B1-A4C9-3F000756EB91}"/>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31" name="image" descr="{&quot;templafy&quot;:{&quot;id&quot;:&quot;aa2fc309-073b-41ef-a064-de5894b9ef95&quot;}}">
            <a:extLst>
              <a:ext uri="{FF2B5EF4-FFF2-40B4-BE49-F238E27FC236}">
                <a16:creationId xmlns:a16="http://schemas.microsoft.com/office/drawing/2014/main" id="{94130D1A-2180-4A49-99A2-4055FC410D2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5" y="6174005"/>
            <a:ext cx="684085" cy="684085"/>
          </a:xfrm>
          <a:prstGeom prst="rect">
            <a:avLst/>
          </a:prstGeom>
        </p:spPr>
      </p:pic>
      <p:pic>
        <p:nvPicPr>
          <p:cNvPr id="41" name="image" descr="{&quot;templafy&quot;:{&quot;id&quot;:&quot;2faa2642-ec9a-46da-acc7-00d627a4e105&quot;}}">
            <a:extLst>
              <a:ext uri="{FF2B5EF4-FFF2-40B4-BE49-F238E27FC236}">
                <a16:creationId xmlns:a16="http://schemas.microsoft.com/office/drawing/2014/main" id="{F8F9818E-3B96-43F9-9505-00C4342C71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17" name="Region">
            <a:extLst>
              <a:ext uri="{FF2B5EF4-FFF2-40B4-BE49-F238E27FC236}">
                <a16:creationId xmlns:a16="http://schemas.microsoft.com/office/drawing/2014/main" id="{30058ECB-B484-48BD-9049-4B17351B1E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33" name="image" descr="{&quot;templafy&quot;:{&quot;id&quot;:&quot;2ae1a39f-2589-436f-bc28-2ee294396ef9&quot;}}">
            <a:extLst>
              <a:ext uri="{FF2B5EF4-FFF2-40B4-BE49-F238E27FC236}">
                <a16:creationId xmlns:a16="http://schemas.microsoft.com/office/drawing/2014/main" id="{BBCE107D-7868-4063-8939-24C409989028}"/>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5"/>
            <a:ext cx="1324966" cy="421253"/>
          </a:xfrm>
          <a:prstGeom prst="rect">
            <a:avLst/>
          </a:prstGeom>
        </p:spPr>
      </p:pic>
      <p:pic>
        <p:nvPicPr>
          <p:cNvPr id="35" name="image" descr="{&quot;templafy&quot;:{&quot;id&quot;:&quot;527fa23e-91be-44cf-b581-2eab9e0c5277&quot;}}">
            <a:extLst>
              <a:ext uri="{FF2B5EF4-FFF2-40B4-BE49-F238E27FC236}">
                <a16:creationId xmlns:a16="http://schemas.microsoft.com/office/drawing/2014/main" id="{0F7F9047-B3C3-433D-B384-232B9C5B70B9}"/>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37" name="image" descr="{&quot;templafy&quot;:{&quot;id&quot;:&quot;cc165afe-0aaf-4489-8e03-a64ba3e40929&quot;}}">
            <a:extLst>
              <a:ext uri="{FF2B5EF4-FFF2-40B4-BE49-F238E27FC236}">
                <a16:creationId xmlns:a16="http://schemas.microsoft.com/office/drawing/2014/main" id="{F1E71ECF-38BC-430F-B182-F103573F60F2}"/>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2" name="text" descr="{&quot;templafy&quot;:{&quot;id&quot;:&quot;7f41b21c-37be-4fdc-be49-9a5938d55801&quot;}}" hidden="1" title="UserProfile.Name">
            <a:extLst>
              <a:ext uri="{FF2B5EF4-FFF2-40B4-BE49-F238E27FC236}">
                <a16:creationId xmlns:a16="http://schemas.microsoft.com/office/drawing/2014/main" id="{2436B9E0-97E8-428C-B474-A1B8FBC4D037}"/>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3" name="text" descr="{&quot;templafy&quot;:{&quot;id&quot;:&quot;5fe2e801-be95-42dc-9450-7a06348b5cad&quot;}}" title="Form.Manuel_dato">
            <a:extLst>
              <a:ext uri="{FF2B5EF4-FFF2-40B4-BE49-F238E27FC236}">
                <a16:creationId xmlns:a16="http://schemas.microsoft.com/office/drawing/2014/main" id="{D852104B-31C3-45BB-B8A2-2EFD81BDA39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39" name="image" descr="{&quot;templafy&quot;:{&quot;id&quot;:&quot;cda15b4b-1128-4c88-94b4-eaaf228c67c7&quot;}}">
            <a:extLst>
              <a:ext uri="{FF2B5EF4-FFF2-40B4-BE49-F238E27FC236}">
                <a16:creationId xmlns:a16="http://schemas.microsoft.com/office/drawing/2014/main" id="{F6DDA81F-7528-48B5-8AD5-736E4D0EFAB8}"/>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5"/>
            <a:ext cx="2178272" cy="684085"/>
          </a:xfrm>
          <a:prstGeom prst="rect">
            <a:avLst/>
          </a:prstGeom>
        </p:spPr>
      </p:pic>
    </p:spTree>
    <p:extLst>
      <p:ext uri="{BB962C8B-B14F-4D97-AF65-F5344CB8AC3E}">
        <p14:creationId xmlns:p14="http://schemas.microsoft.com/office/powerpoint/2010/main" val="3223299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7391" y="872716"/>
            <a:ext cx="10137524" cy="828000"/>
          </a:xfrm>
        </p:spPr>
        <p:txBody>
          <a:bodyPr/>
          <a:lstStyle>
            <a:lvl1pPr>
              <a:defRPr/>
            </a:lvl1pPr>
          </a:lstStyle>
          <a:p>
            <a:r>
              <a:rPr lang="da-DK" dirty="0"/>
              <a:t>Overskrift 28pt i max. to linjer </a:t>
            </a:r>
            <a:br>
              <a:rPr lang="da-DK" dirty="0"/>
            </a:br>
            <a:r>
              <a:rPr lang="da-DK" dirty="0"/>
              <a:t>teksten vokser opad</a:t>
            </a:r>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sp>
        <p:nvSpPr>
          <p:cNvPr id="3" name="Pladsholder til indhold 2"/>
          <p:cNvSpPr>
            <a:spLocks noGrp="1"/>
          </p:cNvSpPr>
          <p:nvPr>
            <p:ph sz="quarter" idx="13" hasCustomPrompt="1"/>
          </p:nvPr>
        </p:nvSpPr>
        <p:spPr>
          <a:xfrm>
            <a:off x="1367999" y="1989139"/>
            <a:ext cx="10136614" cy="349885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5" name="text" descr="{&quot;templafy&quot;:{&quot;id&quot;:&quot;330dc76d-baab-4d05-a24b-e5eeb045b536&quot;}}" title="UserProfile.Office.Virksomhed_{{DocumentLanguage}}">
            <a:extLst>
              <a:ext uri="{FF2B5EF4-FFF2-40B4-BE49-F238E27FC236}">
                <a16:creationId xmlns:a16="http://schemas.microsoft.com/office/drawing/2014/main" id="{591555D6-BB2E-43A6-8859-28C59425DBF4}"/>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7" name="text" descr="{&quot;templafy&quot;:{&quot;id&quot;:&quot;401f9e97-78b4-4d50-8d0d-90e47370a05b&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8" name="text" descr="{&quot;templafy&quot;:{&quot;id&quot;:&quot;54b845cd-128e-40c8-ba22-151db8b804f2&quot;}}" title="UserProfile.Centers.Center_{{DocumentLanguage}}">
            <a:extLst>
              <a:ext uri="{FF2B5EF4-FFF2-40B4-BE49-F238E27FC236}">
                <a16:creationId xmlns:a16="http://schemas.microsoft.com/office/drawing/2014/main" id="{867010F9-A7D3-4A5E-BC65-021A3528870A}"/>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9" name="text" descr="{&quot;templafy&quot;:{&quot;id&quot;:&quot;996385e6-3a8a-48e0-ae93-f233ff4eb033&quot;}}" title="Form.PresentationTitle">
            <a:extLst>
              <a:ext uri="{FF2B5EF4-FFF2-40B4-BE49-F238E27FC236}">
                <a16:creationId xmlns:a16="http://schemas.microsoft.com/office/drawing/2014/main" id="{53BDA2D0-B22F-42B1-A4C9-3F000756EB91}"/>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31" name="image" descr="{&quot;templafy&quot;:{&quot;id&quot;:&quot;aa2fc309-073b-41ef-a064-de5894b9ef95&quot;}}">
            <a:extLst>
              <a:ext uri="{FF2B5EF4-FFF2-40B4-BE49-F238E27FC236}">
                <a16:creationId xmlns:a16="http://schemas.microsoft.com/office/drawing/2014/main" id="{9ABE978D-A2E8-4EF7-835F-2A163EF8C9A6}"/>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5" y="6174005"/>
            <a:ext cx="684085" cy="684085"/>
          </a:xfrm>
          <a:prstGeom prst="rect">
            <a:avLst/>
          </a:prstGeom>
        </p:spPr>
      </p:pic>
      <p:pic>
        <p:nvPicPr>
          <p:cNvPr id="41" name="image" descr="{&quot;templafy&quot;:{&quot;id&quot;:&quot;2faa2642-ec9a-46da-acc7-00d627a4e105&quot;}}">
            <a:extLst>
              <a:ext uri="{FF2B5EF4-FFF2-40B4-BE49-F238E27FC236}">
                <a16:creationId xmlns:a16="http://schemas.microsoft.com/office/drawing/2014/main" id="{76288CDD-4693-403A-B918-33B5BA747D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17" name="Region">
            <a:extLst>
              <a:ext uri="{FF2B5EF4-FFF2-40B4-BE49-F238E27FC236}">
                <a16:creationId xmlns:a16="http://schemas.microsoft.com/office/drawing/2014/main" id="{30058ECB-B484-48BD-9049-4B17351B1E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33" name="image" descr="{&quot;templafy&quot;:{&quot;id&quot;:&quot;2ae1a39f-2589-436f-bc28-2ee294396ef9&quot;}}">
            <a:extLst>
              <a:ext uri="{FF2B5EF4-FFF2-40B4-BE49-F238E27FC236}">
                <a16:creationId xmlns:a16="http://schemas.microsoft.com/office/drawing/2014/main" id="{0EDF30EC-3C98-4FC1-B74A-ABEE5EAC6E50}"/>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5"/>
            <a:ext cx="1324966" cy="421253"/>
          </a:xfrm>
          <a:prstGeom prst="rect">
            <a:avLst/>
          </a:prstGeom>
        </p:spPr>
      </p:pic>
      <p:pic>
        <p:nvPicPr>
          <p:cNvPr id="35" name="image" descr="{&quot;templafy&quot;:{&quot;id&quot;:&quot;527fa23e-91be-44cf-b581-2eab9e0c5277&quot;}}">
            <a:extLst>
              <a:ext uri="{FF2B5EF4-FFF2-40B4-BE49-F238E27FC236}">
                <a16:creationId xmlns:a16="http://schemas.microsoft.com/office/drawing/2014/main" id="{14515C0E-96CF-4981-8B82-4091BB7AA9BB}"/>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37" name="image" descr="{&quot;templafy&quot;:{&quot;id&quot;:&quot;cc165afe-0aaf-4489-8e03-a64ba3e40929&quot;}}">
            <a:extLst>
              <a:ext uri="{FF2B5EF4-FFF2-40B4-BE49-F238E27FC236}">
                <a16:creationId xmlns:a16="http://schemas.microsoft.com/office/drawing/2014/main" id="{28C3C431-A4CA-46EE-98F3-F337014C8B28}"/>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2" name="text" descr="{&quot;templafy&quot;:{&quot;id&quot;:&quot;7f41b21c-37be-4fdc-be49-9a5938d55801&quot;}}" hidden="1" title="UserProfile.Name">
            <a:extLst>
              <a:ext uri="{FF2B5EF4-FFF2-40B4-BE49-F238E27FC236}">
                <a16:creationId xmlns:a16="http://schemas.microsoft.com/office/drawing/2014/main" id="{2436B9E0-97E8-428C-B474-A1B8FBC4D037}"/>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3" name="text" descr="{&quot;templafy&quot;:{&quot;id&quot;:&quot;5fe2e801-be95-42dc-9450-7a06348b5cad&quot;}}" title="Form.Manuel_dato">
            <a:extLst>
              <a:ext uri="{FF2B5EF4-FFF2-40B4-BE49-F238E27FC236}">
                <a16:creationId xmlns:a16="http://schemas.microsoft.com/office/drawing/2014/main" id="{D852104B-31C3-45BB-B8A2-2EFD81BDA39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39" name="image" descr="{&quot;templafy&quot;:{&quot;id&quot;:&quot;cda15b4b-1128-4c88-94b4-eaaf228c67c7&quot;}}">
            <a:extLst>
              <a:ext uri="{FF2B5EF4-FFF2-40B4-BE49-F238E27FC236}">
                <a16:creationId xmlns:a16="http://schemas.microsoft.com/office/drawing/2014/main" id="{159B118E-F6F7-42E8-ACFB-7BECC0216B7E}"/>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5"/>
            <a:ext cx="2178272" cy="684085"/>
          </a:xfrm>
          <a:prstGeom prst="rect">
            <a:avLst/>
          </a:prstGeom>
        </p:spPr>
      </p:pic>
    </p:spTree>
    <p:extLst>
      <p:ext uri="{BB962C8B-B14F-4D97-AF65-F5344CB8AC3E}">
        <p14:creationId xmlns:p14="http://schemas.microsoft.com/office/powerpoint/2010/main" val="1694167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Èn tekstspalte 2">
    <p:spTree>
      <p:nvGrpSpPr>
        <p:cNvPr id="1" name=""/>
        <p:cNvGrpSpPr/>
        <p:nvPr/>
      </p:nvGrpSpPr>
      <p:grpSpPr>
        <a:xfrm>
          <a:off x="0" y="0"/>
          <a:ext cx="0" cy="0"/>
          <a:chOff x="0" y="0"/>
          <a:chExt cx="0" cy="0"/>
        </a:xfrm>
      </p:grpSpPr>
      <p:sp>
        <p:nvSpPr>
          <p:cNvPr id="21" name="Hvid dæk boks"/>
          <p:cNvSpPr/>
          <p:nvPr userDrawn="1"/>
        </p:nvSpPr>
        <p:spPr>
          <a:xfrm>
            <a:off x="0" y="0"/>
            <a:ext cx="12192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a-DK" sz="1800" dirty="0"/>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501F5-EB62-40C6-A824-362A150E22FF}"/>
              </a:ext>
            </a:extLst>
          </p:cNvPr>
          <p:cNvSpPr>
            <a:spLocks noGrp="1"/>
          </p:cNvSpPr>
          <p:nvPr>
            <p:ph type="sldNum" sz="quarter" idx="12"/>
          </p:nvPr>
        </p:nvSpPr>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6" name="image" descr="{&quot;templafy&quot;:{&quot;id&quot;:&quot;a66cfbc6-1cb3-49ee-9d69-583af145cd30&quot;}}">
            <a:extLst>
              <a:ext uri="{FF2B5EF4-FFF2-40B4-BE49-F238E27FC236}">
                <a16:creationId xmlns:a16="http://schemas.microsoft.com/office/drawing/2014/main" id="{99AC845F-B11D-46C4-8042-7928C25ADE1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sp>
        <p:nvSpPr>
          <p:cNvPr id="16" name="text" descr="{&quot;templafy&quot;:{&quot;id&quot;:&quot;f1cb314b-734a-4a16-a80e-315e25d1e4d2&quot;}}" title="UserProfile.Office.Virksomhed_{{DocumentLanguage}}">
            <a:extLst>
              <a:ext uri="{FF2B5EF4-FFF2-40B4-BE49-F238E27FC236}">
                <a16:creationId xmlns:a16="http://schemas.microsoft.com/office/drawing/2014/main" id="{FEADB208-04FC-4883-BFF3-8853B2AEB238}"/>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chemeClr val="tx1"/>
                </a:solidFill>
              </a:rPr>
              <a:t>Region Hovedstaden</a:t>
            </a:r>
            <a:endParaRPr lang="da-DK" sz="1400" b="1" noProof="0" dirty="0">
              <a:solidFill>
                <a:schemeClr val="tx1"/>
              </a:solidFill>
            </a:endParaRPr>
          </a:p>
        </p:txBody>
      </p:sp>
      <p:sp>
        <p:nvSpPr>
          <p:cNvPr id="17" name="text" descr="{&quot;templafy&quot;:{&quot;id&quot;:&quot;4f2f13f2-f9cb-4a01-88e2-acc5c93998a0&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9" name="text" descr="{&quot;templafy&quot;:{&quot;id&quot;:&quot;b1fc0c99-38cb-4b86-b360-967834b5ef0e&quot;}}" title="UserProfile.Centers.Center_{{DocumentLanguage}}">
            <a:extLst>
              <a:ext uri="{FF2B5EF4-FFF2-40B4-BE49-F238E27FC236}">
                <a16:creationId xmlns:a16="http://schemas.microsoft.com/office/drawing/2014/main" id="{54DF22DF-2E32-46BB-9E30-FD81DB7AE5E3}"/>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22" name="text" descr="{&quot;templafy&quot;:{&quot;id&quot;:&quot;7ac725ea-22a1-4e34-9487-8bff4e04dea7&quot;}}" title="Form.PresentationTitle">
            <a:extLst>
              <a:ext uri="{FF2B5EF4-FFF2-40B4-BE49-F238E27FC236}">
                <a16:creationId xmlns:a16="http://schemas.microsoft.com/office/drawing/2014/main" id="{31DBF82D-AED9-4C75-AB26-9B39D93076D8}"/>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pic>
        <p:nvPicPr>
          <p:cNvPr id="11" name="image" descr="{&quot;templafy&quot;:{&quot;id&quot;:&quot;9d068826-1bbf-46c0-b26e-dc5142c9ffd0&quot;}}">
            <a:extLst>
              <a:ext uri="{FF2B5EF4-FFF2-40B4-BE49-F238E27FC236}">
                <a16:creationId xmlns:a16="http://schemas.microsoft.com/office/drawing/2014/main" id="{9357DCD9-A721-405E-B935-3CDC8A0FD52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15" name="image" descr="{&quot;templafy&quot;:{&quot;id&quot;:&quot;1311916b-3579-428b-9b24-22029e455c4e&quot;}}">
            <a:extLst>
              <a:ext uri="{FF2B5EF4-FFF2-40B4-BE49-F238E27FC236}">
                <a16:creationId xmlns:a16="http://schemas.microsoft.com/office/drawing/2014/main" id="{0871DAC3-DA98-481D-AABE-06F332CBA44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9" name="text" descr="{&quot;templafy&quot;:{&quot;id&quot;:&quot;454656ea-9d0d-40dd-844d-bd16b652e49d&quot;}}" hidden="1" title="UserProfile.Name">
            <a:extLst>
              <a:ext uri="{FF2B5EF4-FFF2-40B4-BE49-F238E27FC236}">
                <a16:creationId xmlns:a16="http://schemas.microsoft.com/office/drawing/2014/main" id="{ED054364-705A-41F4-AFC5-8A7293874A86}"/>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tx1"/>
                </a:solidFill>
              </a:rPr>
              <a:t>Anne Søndergaard Brüel</a:t>
            </a:r>
            <a:endParaRPr lang="da-DK" sz="1000" dirty="0" err="1">
              <a:solidFill>
                <a:schemeClr val="tx1"/>
              </a:solidFill>
            </a:endParaRPr>
          </a:p>
        </p:txBody>
      </p:sp>
      <p:sp>
        <p:nvSpPr>
          <p:cNvPr id="30" name="text" descr="{&quot;templafy&quot;:{&quot;id&quot;:&quot;8eb5c770-544a-4bbb-8212-56922dc5b7f5&quot;}}"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tx1"/>
                </a:solidFill>
              </a:rPr>
              <a:t>8. februar 2023</a:t>
            </a:r>
            <a:endParaRPr lang="da-DK" sz="1000" dirty="0" err="1">
              <a:solidFill>
                <a:schemeClr val="tx1"/>
              </a:solidFill>
            </a:endParaRPr>
          </a:p>
        </p:txBody>
      </p:sp>
      <p:sp>
        <p:nvSpPr>
          <p:cNvPr id="23" name="Titel 1">
            <a:extLst>
              <a:ext uri="{FF2B5EF4-FFF2-40B4-BE49-F238E27FC236}">
                <a16:creationId xmlns:a16="http://schemas.microsoft.com/office/drawing/2014/main" id="{CDE8568A-4FC6-4FE8-AD56-00B6072471A8}"/>
              </a:ext>
            </a:extLst>
          </p:cNvPr>
          <p:cNvSpPr>
            <a:spLocks noGrp="1"/>
          </p:cNvSpPr>
          <p:nvPr>
            <p:ph type="title" hasCustomPrompt="1"/>
          </p:nvPr>
        </p:nvSpPr>
        <p:spPr>
          <a:xfrm>
            <a:off x="1367391" y="872716"/>
            <a:ext cx="10137524" cy="828000"/>
          </a:xfrm>
        </p:spPr>
        <p:txBody>
          <a:bodyPr/>
          <a:lstStyle>
            <a:lvl1pPr>
              <a:defRPr/>
            </a:lvl1pPr>
          </a:lstStyle>
          <a:p>
            <a:r>
              <a:rPr lang="da-DK" dirty="0"/>
              <a:t>Overskrift 28pt i max. to linjer </a:t>
            </a:r>
            <a:br>
              <a:rPr lang="da-DK" dirty="0"/>
            </a:br>
            <a:r>
              <a:rPr lang="da-DK" dirty="0"/>
              <a:t>teksten vokser opad</a:t>
            </a:r>
          </a:p>
        </p:txBody>
      </p:sp>
      <p:sp>
        <p:nvSpPr>
          <p:cNvPr id="31" name="Pladsholder til indhold 2">
            <a:extLst>
              <a:ext uri="{FF2B5EF4-FFF2-40B4-BE49-F238E27FC236}">
                <a16:creationId xmlns:a16="http://schemas.microsoft.com/office/drawing/2014/main" id="{EAC797D0-A118-439F-BE17-E714D7DBF2E3}"/>
              </a:ext>
            </a:extLst>
          </p:cNvPr>
          <p:cNvSpPr>
            <a:spLocks noGrp="1"/>
          </p:cNvSpPr>
          <p:nvPr>
            <p:ph sz="quarter" idx="13" hasCustomPrompt="1"/>
          </p:nvPr>
        </p:nvSpPr>
        <p:spPr>
          <a:xfrm>
            <a:off x="1367999" y="1989139"/>
            <a:ext cx="10136614" cy="4202862"/>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pic>
        <p:nvPicPr>
          <p:cNvPr id="24" name="image" descr="{&quot;templafy&quot;:{&quot;id&quot;:&quot;0c655698-ecc3-4c2e-a71f-b690ca109267&quot;}}">
            <a:extLst>
              <a:ext uri="{FF2B5EF4-FFF2-40B4-BE49-F238E27FC236}">
                <a16:creationId xmlns:a16="http://schemas.microsoft.com/office/drawing/2014/main" id="{A4727A84-4B6B-4799-9A2A-05D74CFD3625}"/>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4" y="0"/>
            <a:ext cx="684085" cy="6858857"/>
          </a:xfrm>
          <a:prstGeom prst="rect">
            <a:avLst/>
          </a:prstGeom>
        </p:spPr>
      </p:pic>
      <p:pic>
        <p:nvPicPr>
          <p:cNvPr id="28" name="image" descr="{&quot;templafy&quot;:{&quot;id&quot;:&quot;f3b8f4ce-7f8e-4623-b7fe-00db2b899b9d&quot;}}">
            <a:extLst>
              <a:ext uri="{FF2B5EF4-FFF2-40B4-BE49-F238E27FC236}">
                <a16:creationId xmlns:a16="http://schemas.microsoft.com/office/drawing/2014/main" id="{9B06ABF6-9922-4E4D-A5B2-7590A4EBB2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34" name="Region">
            <a:extLst>
              <a:ext uri="{FF2B5EF4-FFF2-40B4-BE49-F238E27FC236}">
                <a16:creationId xmlns:a16="http://schemas.microsoft.com/office/drawing/2014/main" id="{C100A8B8-EE9B-41DE-A673-383B769566A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26" name="image" descr="{&quot;templafy&quot;:{&quot;id&quot;:&quot;3b0de208-57ab-4c6a-9ff5-c14f80b653a9&quot;}}">
            <a:extLst>
              <a:ext uri="{FF2B5EF4-FFF2-40B4-BE49-F238E27FC236}">
                <a16:creationId xmlns:a16="http://schemas.microsoft.com/office/drawing/2014/main" id="{1B1EA0CC-9BCB-4136-9C27-B6970E25712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109556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6837" y="871200"/>
            <a:ext cx="10137775" cy="828000"/>
          </a:xfrm>
        </p:spPr>
        <p:txBody>
          <a:bodyPr/>
          <a:lstStyle>
            <a:lvl1pPr>
              <a:defRPr/>
            </a:lvl1pPr>
          </a:lstStyle>
          <a:p>
            <a:r>
              <a:rPr lang="da-DK" dirty="0"/>
              <a:t>Overskrift 28pt i max. to linjer </a:t>
            </a:r>
            <a:br>
              <a:rPr lang="da-DK" dirty="0"/>
            </a:br>
            <a:r>
              <a:rPr lang="da-DK" dirty="0"/>
              <a:t>teksten vokser opad</a:t>
            </a:r>
          </a:p>
        </p:txBody>
      </p:sp>
      <p:sp>
        <p:nvSpPr>
          <p:cNvPr id="7" name="Pladsholder til indhold 6"/>
          <p:cNvSpPr>
            <a:spLocks noGrp="1"/>
          </p:cNvSpPr>
          <p:nvPr>
            <p:ph sz="quarter" idx="13" hasCustomPrompt="1"/>
          </p:nvPr>
        </p:nvSpPr>
        <p:spPr>
          <a:xfrm>
            <a:off x="1366837" y="1989139"/>
            <a:ext cx="4924425" cy="349885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6580188" y="1989139"/>
            <a:ext cx="4924424" cy="3500776"/>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168D8D5A-0B9B-4749-A27C-B61865A9F46C}"/>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BD7D929E-55A9-404B-AB63-7056C83E8F0C}"/>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10409F8F-FD32-4C43-B004-D50DBD62F826}"/>
              </a:ext>
            </a:extLst>
          </p:cNvPr>
          <p:cNvSpPr>
            <a:spLocks noGrp="1"/>
          </p:cNvSpPr>
          <p:nvPr>
            <p:ph type="sldNum" sz="quarter" idx="17"/>
          </p:nvPr>
        </p:nvSpPr>
        <p:spPr/>
        <p:txBody>
          <a:bodyPr/>
          <a:lstStyle/>
          <a:p>
            <a:fld id="{0DAB5548-7253-48D6-B95B-F3D312A72220}" type="slidenum">
              <a:rPr lang="da-DK" smtClean="0"/>
              <a:pPr/>
              <a:t>‹nr.›</a:t>
            </a:fld>
            <a:endParaRPr lang="da-DK" dirty="0"/>
          </a:p>
        </p:txBody>
      </p:sp>
      <p:sp>
        <p:nvSpPr>
          <p:cNvPr id="10" name="text" descr="{&quot;templafy&quot;:{&quot;id&quot;:&quot;ed2dab6b-3479-4499-a3f3-aaab20f69df3&quot;}}" title="UserProfile.Office.Virksomhed_{{DocumentLanguage}}">
            <a:extLst>
              <a:ext uri="{FF2B5EF4-FFF2-40B4-BE49-F238E27FC236}">
                <a16:creationId xmlns:a16="http://schemas.microsoft.com/office/drawing/2014/main" id="{378BF857-31E9-400F-B9EC-F6C9240631E1}"/>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11" name="text" descr="{&quot;templafy&quot;:{&quot;id&quot;:&quot;bf43419e-ac9b-4edd-892f-d939483eff6d&quot;}}" hidden="1" title="UserProfile.CenterFreeText">
            <a:extLst>
              <a:ext uri="{FF2B5EF4-FFF2-40B4-BE49-F238E27FC236}">
                <a16:creationId xmlns:a16="http://schemas.microsoft.com/office/drawing/2014/main" id="{77896589-C225-45A9-9215-F9AD1222BC9E}"/>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2" name="text" descr="{&quot;templafy&quot;:{&quot;id&quot;:&quot;b4f853f1-2476-4a57-84d0-f66a6ff4fbce&quot;}}" title="UserProfile.Centers.Center_{{DocumentLanguage}}">
            <a:extLst>
              <a:ext uri="{FF2B5EF4-FFF2-40B4-BE49-F238E27FC236}">
                <a16:creationId xmlns:a16="http://schemas.microsoft.com/office/drawing/2014/main" id="{070629F2-536E-43DB-A618-FC0BE464A8B6}"/>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13" name="text" descr="{&quot;templafy&quot;:{&quot;id&quot;:&quot;151ddae2-ecbe-4b85-9ff3-a09facc61c73&quot;}}" title="Form.PresentationTitle">
            <a:extLst>
              <a:ext uri="{FF2B5EF4-FFF2-40B4-BE49-F238E27FC236}">
                <a16:creationId xmlns:a16="http://schemas.microsoft.com/office/drawing/2014/main" id="{7A43BAE4-F51C-489D-91E6-EDE93BB05E1E}"/>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6" name="image" descr="{&quot;templafy&quot;:{&quot;id&quot;:&quot;ef22222b-1ccb-40b9-939e-7252d04645a0&quot;}}">
            <a:extLst>
              <a:ext uri="{FF2B5EF4-FFF2-40B4-BE49-F238E27FC236}">
                <a16:creationId xmlns:a16="http://schemas.microsoft.com/office/drawing/2014/main" id="{A8B56A0D-CA45-4033-8368-7B1A93368BD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 y="6174004"/>
            <a:ext cx="684085" cy="684085"/>
          </a:xfrm>
          <a:prstGeom prst="rect">
            <a:avLst/>
          </a:prstGeom>
        </p:spPr>
      </p:pic>
      <p:pic>
        <p:nvPicPr>
          <p:cNvPr id="32" name="image" descr="{&quot;templafy&quot;:{&quot;id&quot;:&quot;ae05c922-1633-4c4e-a6d8-497283eba3bd&quot;}}">
            <a:extLst>
              <a:ext uri="{FF2B5EF4-FFF2-40B4-BE49-F238E27FC236}">
                <a16:creationId xmlns:a16="http://schemas.microsoft.com/office/drawing/2014/main" id="{61B3C0F5-B943-4180-9594-9F4FE31401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1" name="Region">
            <a:extLst>
              <a:ext uri="{FF2B5EF4-FFF2-40B4-BE49-F238E27FC236}">
                <a16:creationId xmlns:a16="http://schemas.microsoft.com/office/drawing/2014/main" id="{518A4D16-3C1E-41DA-AF00-CB8F5B0BFE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7" name="image" descr="{&quot;templafy&quot;:{&quot;id&quot;:&quot;7f493160-35b5-440a-b194-f60e062fcbda&quot;}}">
            <a:extLst>
              <a:ext uri="{FF2B5EF4-FFF2-40B4-BE49-F238E27FC236}">
                <a16:creationId xmlns:a16="http://schemas.microsoft.com/office/drawing/2014/main" id="{355BBA3A-2973-4038-A22C-8204671624CC}"/>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3" name="image" descr="{&quot;templafy&quot;:{&quot;id&quot;:&quot;7c35d151-6e75-4993-89f2-2950c0c55795&quot;}}">
            <a:extLst>
              <a:ext uri="{FF2B5EF4-FFF2-40B4-BE49-F238E27FC236}">
                <a16:creationId xmlns:a16="http://schemas.microsoft.com/office/drawing/2014/main" id="{7F4D4C65-5E31-443A-AB7C-A85D01A8A42A}"/>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28" name="image" descr="{&quot;templafy&quot;:{&quot;id&quot;:&quot;30753a0d-4279-4b49-8404-50297c275b96&quot;}}">
            <a:extLst>
              <a:ext uri="{FF2B5EF4-FFF2-40B4-BE49-F238E27FC236}">
                <a16:creationId xmlns:a16="http://schemas.microsoft.com/office/drawing/2014/main" id="{0F2EBB4E-EE35-449A-A59C-6AA898A4C2AF}"/>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6" name="text" descr="{&quot;templafy&quot;:{&quot;id&quot;:&quot;03244ce3-5866-4b3c-8ee4-42ad2d57110e&quot;}}" hidden="1" title="UserProfile.Name">
            <a:extLst>
              <a:ext uri="{FF2B5EF4-FFF2-40B4-BE49-F238E27FC236}">
                <a16:creationId xmlns:a16="http://schemas.microsoft.com/office/drawing/2014/main" id="{6B0C741D-8435-4AB2-B2D8-0B88BF717232}"/>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7" name="text" descr="{&quot;templafy&quot;:{&quot;id&quot;:&quot;5fa24d46-795d-4629-9ce2-a7524645667f&quot;}}" title="Form.Manuel_dato">
            <a:extLst>
              <a:ext uri="{FF2B5EF4-FFF2-40B4-BE49-F238E27FC236}">
                <a16:creationId xmlns:a16="http://schemas.microsoft.com/office/drawing/2014/main" id="{6FE2C55A-F3A3-4C26-9E35-9687C243706A}"/>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30" name="image" descr="{&quot;templafy&quot;:{&quot;id&quot;:&quot;96ee3860-6b51-4d63-b876-7f81db6b0e31&quot;}}">
            <a:extLst>
              <a:ext uri="{FF2B5EF4-FFF2-40B4-BE49-F238E27FC236}">
                <a16:creationId xmlns:a16="http://schemas.microsoft.com/office/drawing/2014/main" id="{CF105E25-FA1E-45E1-8FDA-196F7B4C981A}"/>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9177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t felt billede">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7999" y="4838163"/>
            <a:ext cx="10136614" cy="654587"/>
          </a:xfrm>
        </p:spPr>
        <p:txBody>
          <a:bodyPr/>
          <a:lstStyle>
            <a:lvl1pPr marL="0" indent="0">
              <a:lnSpc>
                <a:spcPct val="85000"/>
              </a:lnSpc>
              <a:buNone/>
              <a:defRPr sz="16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16pt i to eller max tre linjer</a:t>
            </a:r>
          </a:p>
        </p:txBody>
      </p:sp>
      <p:sp>
        <p:nvSpPr>
          <p:cNvPr id="8" name="Pladsholder til billede 2"/>
          <p:cNvSpPr>
            <a:spLocks noGrp="1"/>
          </p:cNvSpPr>
          <p:nvPr>
            <p:ph type="pic" sz="quarter" idx="16" hasCustomPrompt="1"/>
          </p:nvPr>
        </p:nvSpPr>
        <p:spPr>
          <a:xfrm>
            <a:off x="1367999" y="871200"/>
            <a:ext cx="10136614" cy="3831429"/>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FD384858-CF75-4D90-99EB-C57934C0FD1F}"/>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8A6BEA05-A108-48C1-B55F-9DCB7AF8DBD8}"/>
              </a:ext>
            </a:extLst>
          </p:cNvPr>
          <p:cNvSpPr>
            <a:spLocks noGrp="1"/>
          </p:cNvSpPr>
          <p:nvPr>
            <p:ph type="ftr" sz="quarter" idx="18"/>
          </p:nvPr>
        </p:nvSpPr>
        <p:spPr/>
        <p:txBody>
          <a:bodyPr/>
          <a:lstStyle/>
          <a:p>
            <a:endParaRPr lang="en-GB"/>
          </a:p>
        </p:txBody>
      </p:sp>
      <p:sp>
        <p:nvSpPr>
          <p:cNvPr id="7" name="Slide Number Placeholder 6">
            <a:extLst>
              <a:ext uri="{FF2B5EF4-FFF2-40B4-BE49-F238E27FC236}">
                <a16:creationId xmlns:a16="http://schemas.microsoft.com/office/drawing/2014/main" id="{F6CAFCB0-3A09-4940-BE2D-7847FFF09D90}"/>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9" name="text" descr="{&quot;templafy&quot;:{&quot;id&quot;:&quot;5880f69a-1564-4557-a1ec-8f9679aab422&quot;}}" title="UserProfile.Office.Virksomhed_{{DocumentLanguage}}">
            <a:extLst>
              <a:ext uri="{FF2B5EF4-FFF2-40B4-BE49-F238E27FC236}">
                <a16:creationId xmlns:a16="http://schemas.microsoft.com/office/drawing/2014/main" id="{F51367B4-CC7A-4489-8018-4AD5360FE837}"/>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10" name="text" descr="{&quot;templafy&quot;:{&quot;id&quot;:&quot;266e7838-de99-4532-9821-168c8c771870&quot;}}" hidden="1" title="UserProfile.CenterFreeText">
            <a:extLst>
              <a:ext uri="{FF2B5EF4-FFF2-40B4-BE49-F238E27FC236}">
                <a16:creationId xmlns:a16="http://schemas.microsoft.com/office/drawing/2014/main" id="{9481764F-DC1F-44F4-A637-F9AF39FDB626}"/>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2" name="text" descr="{&quot;templafy&quot;:{&quot;id&quot;:&quot;6df7626a-4880-4ee4-9a81-1f7ab3789dd7&quot;}}" title="UserProfile.Centers.Center_{{DocumentLanguage}}">
            <a:extLst>
              <a:ext uri="{FF2B5EF4-FFF2-40B4-BE49-F238E27FC236}">
                <a16:creationId xmlns:a16="http://schemas.microsoft.com/office/drawing/2014/main" id="{3DA6B91A-0D81-4188-8F91-5978B8F67F6B}"/>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13" name="text" descr="{&quot;templafy&quot;:{&quot;id&quot;:&quot;4f076203-7f15-4c65-b96e-ed751b4c8cd6&quot;}}" title="Form.PresentationTitle">
            <a:extLst>
              <a:ext uri="{FF2B5EF4-FFF2-40B4-BE49-F238E27FC236}">
                <a16:creationId xmlns:a16="http://schemas.microsoft.com/office/drawing/2014/main" id="{4E693C6E-CD0D-4ADB-8EDC-FCDE08D6EA50}"/>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6" name="image" descr="{&quot;templafy&quot;:{&quot;id&quot;:&quot;b92ecf67-bb27-453c-ae07-962ccedf35c1&quot;}}">
            <a:extLst>
              <a:ext uri="{FF2B5EF4-FFF2-40B4-BE49-F238E27FC236}">
                <a16:creationId xmlns:a16="http://schemas.microsoft.com/office/drawing/2014/main" id="{07DA2303-861E-483D-A2BC-A73B34AAC03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 y="6174004"/>
            <a:ext cx="684085" cy="684085"/>
          </a:xfrm>
          <a:prstGeom prst="rect">
            <a:avLst/>
          </a:prstGeom>
        </p:spPr>
      </p:pic>
      <p:pic>
        <p:nvPicPr>
          <p:cNvPr id="31" name="image" descr="{&quot;templafy&quot;:{&quot;id&quot;:&quot;410a2ae1-f4e9-4445-a381-9eddc8cff33e&quot;}}">
            <a:extLst>
              <a:ext uri="{FF2B5EF4-FFF2-40B4-BE49-F238E27FC236}">
                <a16:creationId xmlns:a16="http://schemas.microsoft.com/office/drawing/2014/main" id="{F38F2BE4-B2E8-4588-918F-6618F9E247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20CBC785-56F5-48DD-9413-CEBA68A9FC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7" name="image" descr="{&quot;templafy&quot;:{&quot;id&quot;:&quot;a7b9940e-cb0c-49d4-bdf2-274e4279f33f&quot;}}">
            <a:extLst>
              <a:ext uri="{FF2B5EF4-FFF2-40B4-BE49-F238E27FC236}">
                <a16:creationId xmlns:a16="http://schemas.microsoft.com/office/drawing/2014/main" id="{9E81F740-1780-4853-B4B5-32D2FACAC1D7}"/>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2" name="image" descr="{&quot;templafy&quot;:{&quot;id&quot;:&quot;d6ac2299-5005-4fb4-be88-89d7d167a917&quot;}}">
            <a:extLst>
              <a:ext uri="{FF2B5EF4-FFF2-40B4-BE49-F238E27FC236}">
                <a16:creationId xmlns:a16="http://schemas.microsoft.com/office/drawing/2014/main" id="{FD395DAB-253F-4CA8-92D2-FD1635EEE2C7}"/>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27" name="image" descr="{&quot;templafy&quot;:{&quot;id&quot;:&quot;565f81b5-8165-4d86-ba27-bd01772274ef&quot;}}">
            <a:extLst>
              <a:ext uri="{FF2B5EF4-FFF2-40B4-BE49-F238E27FC236}">
                <a16:creationId xmlns:a16="http://schemas.microsoft.com/office/drawing/2014/main" id="{44B30C35-BDCE-498E-B60D-BE88017AC67D}"/>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5" name="text" descr="{&quot;templafy&quot;:{&quot;id&quot;:&quot;bfa48223-ef7d-49a4-8756-4a5eb8cf513f&quot;}}" hidden="1" title="UserProfile.Name">
            <a:extLst>
              <a:ext uri="{FF2B5EF4-FFF2-40B4-BE49-F238E27FC236}">
                <a16:creationId xmlns:a16="http://schemas.microsoft.com/office/drawing/2014/main" id="{942EC712-B94B-4055-BE7D-8973BA96BC6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6" name="text" descr="{&quot;templafy&quot;:{&quot;id&quot;:&quot;a90bb574-1955-4f81-8749-4c49ad2d63b4&quot;}}" title="Form.Manuel_dato">
            <a:extLst>
              <a:ext uri="{FF2B5EF4-FFF2-40B4-BE49-F238E27FC236}">
                <a16:creationId xmlns:a16="http://schemas.microsoft.com/office/drawing/2014/main" id="{3321C456-855E-4615-89FF-2FC48B18220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29" name="image" descr="{&quot;templafy&quot;:{&quot;id&quot;:&quot;c936cd3d-651f-47dc-9b5e-bbf19586f8bc&quot;}}">
            <a:extLst>
              <a:ext uri="{FF2B5EF4-FFF2-40B4-BE49-F238E27FC236}">
                <a16:creationId xmlns:a16="http://schemas.microsoft.com/office/drawing/2014/main" id="{D300149F-D1CB-4B38-865C-E9BE27627CD9}"/>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321176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t felt ">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7547" y="4838163"/>
            <a:ext cx="10137065" cy="654587"/>
          </a:xfrm>
        </p:spPr>
        <p:txBody>
          <a:bodyPr/>
          <a:lstStyle>
            <a:lvl1pPr marL="0" indent="0">
              <a:lnSpc>
                <a:spcPct val="85000"/>
              </a:lnSpc>
              <a:buNone/>
              <a:defRPr sz="16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16pt i to eller max tre linjer</a:t>
            </a:r>
          </a:p>
        </p:txBody>
      </p:sp>
      <p:sp>
        <p:nvSpPr>
          <p:cNvPr id="19" name="Pladsholder til indhold 2"/>
          <p:cNvSpPr>
            <a:spLocks noGrp="1"/>
          </p:cNvSpPr>
          <p:nvPr>
            <p:ph sz="quarter" idx="17" hasCustomPrompt="1"/>
          </p:nvPr>
        </p:nvSpPr>
        <p:spPr>
          <a:xfrm>
            <a:off x="1367999" y="871200"/>
            <a:ext cx="10136614" cy="3831675"/>
          </a:xfrm>
        </p:spPr>
        <p:txBody>
          <a:bodyPr/>
          <a:lstStyle>
            <a:lvl1pPr marL="270000" indent="-270000">
              <a:defRPr baseline="0"/>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8"/>
            <a:endParaRPr lang="da-DK" dirty="0"/>
          </a:p>
        </p:txBody>
      </p:sp>
      <p:sp>
        <p:nvSpPr>
          <p:cNvPr id="2" name="Date Placeholder 1" hidden="1">
            <a:extLst>
              <a:ext uri="{FF2B5EF4-FFF2-40B4-BE49-F238E27FC236}">
                <a16:creationId xmlns:a16="http://schemas.microsoft.com/office/drawing/2014/main" id="{1F378BB3-E053-49F9-9A7A-C0B10653107D}"/>
              </a:ext>
            </a:extLst>
          </p:cNvPr>
          <p:cNvSpPr>
            <a:spLocks noGrp="1"/>
          </p:cNvSpPr>
          <p:nvPr>
            <p:ph type="dt" sz="half" idx="18"/>
          </p:nvPr>
        </p:nvSpPr>
        <p:spPr/>
        <p:txBody>
          <a:bodyPr/>
          <a:lstStyle/>
          <a:p>
            <a:endParaRPr lang="da-DK" dirty="0"/>
          </a:p>
        </p:txBody>
      </p:sp>
      <p:sp>
        <p:nvSpPr>
          <p:cNvPr id="3" name="Footer Placeholder 2" hidden="1">
            <a:extLst>
              <a:ext uri="{FF2B5EF4-FFF2-40B4-BE49-F238E27FC236}">
                <a16:creationId xmlns:a16="http://schemas.microsoft.com/office/drawing/2014/main" id="{A6C91655-88A1-4C0A-8A8C-9EA381975970}"/>
              </a:ext>
            </a:extLst>
          </p:cNvPr>
          <p:cNvSpPr>
            <a:spLocks noGrp="1"/>
          </p:cNvSpPr>
          <p:nvPr>
            <p:ph type="ftr" sz="quarter" idx="19"/>
          </p:nvPr>
        </p:nvSpPr>
        <p:spPr/>
        <p:txBody>
          <a:bodyPr/>
          <a:lstStyle/>
          <a:p>
            <a:endParaRPr lang="en-GB"/>
          </a:p>
        </p:txBody>
      </p:sp>
      <p:sp>
        <p:nvSpPr>
          <p:cNvPr id="7" name="Slide Number Placeholder 6">
            <a:extLst>
              <a:ext uri="{FF2B5EF4-FFF2-40B4-BE49-F238E27FC236}">
                <a16:creationId xmlns:a16="http://schemas.microsoft.com/office/drawing/2014/main" id="{2D8066C8-4CB7-4D18-8A99-898339287836}"/>
              </a:ext>
            </a:extLst>
          </p:cNvPr>
          <p:cNvSpPr>
            <a:spLocks noGrp="1"/>
          </p:cNvSpPr>
          <p:nvPr>
            <p:ph type="sldNum" sz="quarter" idx="20"/>
          </p:nvPr>
        </p:nvSpPr>
        <p:spPr/>
        <p:txBody>
          <a:bodyPr/>
          <a:lstStyle/>
          <a:p>
            <a:fld id="{0DAB5548-7253-48D6-B95B-F3D312A72220}" type="slidenum">
              <a:rPr lang="da-DK" smtClean="0"/>
              <a:pPr/>
              <a:t>‹nr.›</a:t>
            </a:fld>
            <a:endParaRPr lang="da-DK" dirty="0"/>
          </a:p>
        </p:txBody>
      </p:sp>
      <p:sp>
        <p:nvSpPr>
          <p:cNvPr id="8" name="text" descr="{&quot;templafy&quot;:{&quot;id&quot;:&quot;5914da36-58b8-434a-bb88-938b5c3dc3ed&quot;}}" title="UserProfile.Office.Virksomhed_{{DocumentLanguage}}">
            <a:extLst>
              <a:ext uri="{FF2B5EF4-FFF2-40B4-BE49-F238E27FC236}">
                <a16:creationId xmlns:a16="http://schemas.microsoft.com/office/drawing/2014/main" id="{6146C491-F52C-4CC4-B68A-1B556B13EC12}"/>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9" name="text" descr="{&quot;templafy&quot;:{&quot;id&quot;:&quot;00eef84f-7041-4ec7-8c14-fc53461cdd7e&quot;}}" hidden="1" title="UserProfile.CenterFreeText">
            <a:extLst>
              <a:ext uri="{FF2B5EF4-FFF2-40B4-BE49-F238E27FC236}">
                <a16:creationId xmlns:a16="http://schemas.microsoft.com/office/drawing/2014/main" id="{EFE9D610-3E2D-4336-BFED-06307C757B93}"/>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0" name="text" descr="{&quot;templafy&quot;:{&quot;id&quot;:&quot;283276d1-e0e3-42f0-81b1-4c29056829cd&quot;}}" title="UserProfile.Centers.Center_{{DocumentLanguage}}">
            <a:extLst>
              <a:ext uri="{FF2B5EF4-FFF2-40B4-BE49-F238E27FC236}">
                <a16:creationId xmlns:a16="http://schemas.microsoft.com/office/drawing/2014/main" id="{7CDCCB15-F3B6-4E12-8F8C-26477B502FF5}"/>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12" name="text" descr="{&quot;templafy&quot;:{&quot;id&quot;:&quot;ddff9209-ca4c-42bf-9522-27cf9a4bc09c&quot;}}" title="Form.PresentationTitle">
            <a:extLst>
              <a:ext uri="{FF2B5EF4-FFF2-40B4-BE49-F238E27FC236}">
                <a16:creationId xmlns:a16="http://schemas.microsoft.com/office/drawing/2014/main" id="{65CA55F8-E335-4AC4-9CBD-C2ED54C997C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33" name="image" descr="{&quot;templafy&quot;:{&quot;id&quot;:&quot;041b8938-40f1-4c89-a1e4-e0c8f40b1a55&quot;}}">
            <a:extLst>
              <a:ext uri="{FF2B5EF4-FFF2-40B4-BE49-F238E27FC236}">
                <a16:creationId xmlns:a16="http://schemas.microsoft.com/office/drawing/2014/main" id="{EDC863EB-2B9C-423E-BAFA-899BD0C0FFD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5" y="6174005"/>
            <a:ext cx="684085" cy="684085"/>
          </a:xfrm>
          <a:prstGeom prst="rect">
            <a:avLst/>
          </a:prstGeom>
        </p:spPr>
      </p:pic>
      <p:pic>
        <p:nvPicPr>
          <p:cNvPr id="43" name="image" descr="{&quot;templafy&quot;:{&quot;id&quot;:&quot;3c589863-9cf4-4d48-a89b-bf544d41fce3&quot;}}">
            <a:extLst>
              <a:ext uri="{FF2B5EF4-FFF2-40B4-BE49-F238E27FC236}">
                <a16:creationId xmlns:a16="http://schemas.microsoft.com/office/drawing/2014/main" id="{A7A376EF-439D-49C7-A1B0-13484B3E93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CE54899A-3EBE-4219-AFB1-9E08B2D8E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35" name="image" descr="{&quot;templafy&quot;:{&quot;id&quot;:&quot;ee82a888-26d2-4b0a-95e4-c7643a857297&quot;}}">
            <a:extLst>
              <a:ext uri="{FF2B5EF4-FFF2-40B4-BE49-F238E27FC236}">
                <a16:creationId xmlns:a16="http://schemas.microsoft.com/office/drawing/2014/main" id="{C4D1E74B-5568-4BD5-A9AE-AE4D5581C211}"/>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5"/>
            <a:ext cx="1324966" cy="421253"/>
          </a:xfrm>
          <a:prstGeom prst="rect">
            <a:avLst/>
          </a:prstGeom>
        </p:spPr>
      </p:pic>
      <p:pic>
        <p:nvPicPr>
          <p:cNvPr id="37" name="image" descr="{&quot;templafy&quot;:{&quot;id&quot;:&quot;71d2c646-20c0-463d-a035-a2e5bb5d86e8&quot;}}">
            <a:extLst>
              <a:ext uri="{FF2B5EF4-FFF2-40B4-BE49-F238E27FC236}">
                <a16:creationId xmlns:a16="http://schemas.microsoft.com/office/drawing/2014/main" id="{7B1EFD3F-C687-44C1-AB18-4ED6F7C64FCD}"/>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39" name="image" descr="{&quot;templafy&quot;:{&quot;id&quot;:&quot;0a0b2509-4140-421a-9d5d-f1cd1cf19834&quot;}}">
            <a:extLst>
              <a:ext uri="{FF2B5EF4-FFF2-40B4-BE49-F238E27FC236}">
                <a16:creationId xmlns:a16="http://schemas.microsoft.com/office/drawing/2014/main" id="{16040D79-E6FE-4F15-9C9A-B345FBADCA64}"/>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5" name="text" descr="{&quot;templafy&quot;:{&quot;id&quot;:&quot;dc19bdd3-f6b6-46f5-b0b9-37fde7c08161&quot;}}" hidden="1" title="UserProfile.Name">
            <a:extLst>
              <a:ext uri="{FF2B5EF4-FFF2-40B4-BE49-F238E27FC236}">
                <a16:creationId xmlns:a16="http://schemas.microsoft.com/office/drawing/2014/main" id="{29196FA7-035F-42A9-9CB1-B3531C1BCAD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6" name="text" descr="{&quot;templafy&quot;:{&quot;id&quot;:&quot;c27cf5c0-1f52-4fdf-9054-d75f293bc7ad&quot;}}" title="Form.Manuel_dato">
            <a:extLst>
              <a:ext uri="{FF2B5EF4-FFF2-40B4-BE49-F238E27FC236}">
                <a16:creationId xmlns:a16="http://schemas.microsoft.com/office/drawing/2014/main" id="{BDFC733C-32E6-4B9B-9AFE-2B046104CDB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41" name="image" descr="{&quot;templafy&quot;:{&quot;id&quot;:&quot;2a40a35c-1b8d-4625-91a4-d1cbd6eafda3&quot;}}">
            <a:extLst>
              <a:ext uri="{FF2B5EF4-FFF2-40B4-BE49-F238E27FC236}">
                <a16:creationId xmlns:a16="http://schemas.microsoft.com/office/drawing/2014/main" id="{72BB999C-8FA7-466B-95A6-570701F38473}"/>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5"/>
            <a:ext cx="2178272" cy="684085"/>
          </a:xfrm>
          <a:prstGeom prst="rect">
            <a:avLst/>
          </a:prstGeom>
        </p:spPr>
      </p:pic>
    </p:spTree>
    <p:extLst>
      <p:ext uri="{BB962C8B-B14F-4D97-AF65-F5344CB8AC3E}">
        <p14:creationId xmlns:p14="http://schemas.microsoft.com/office/powerpoint/2010/main" val="19718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7997" y="4985492"/>
            <a:ext cx="4923265" cy="499321"/>
          </a:xfrm>
        </p:spPr>
        <p:txBody>
          <a:bodyPr/>
          <a:lstStyle>
            <a:lvl1pPr marL="0" indent="0">
              <a:lnSpc>
                <a:spcPct val="85000"/>
              </a:lnSpc>
              <a:buNone/>
              <a:defRPr sz="14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14pt i to eller max tre linjer</a:t>
            </a:r>
          </a:p>
        </p:txBody>
      </p:sp>
      <p:sp>
        <p:nvSpPr>
          <p:cNvPr id="25" name="Pladsholder til billede 2"/>
          <p:cNvSpPr>
            <a:spLocks noGrp="1"/>
          </p:cNvSpPr>
          <p:nvPr>
            <p:ph type="pic" sz="quarter" idx="16" hasCustomPrompt="1"/>
          </p:nvPr>
        </p:nvSpPr>
        <p:spPr>
          <a:xfrm>
            <a:off x="1367999" y="871201"/>
            <a:ext cx="4923264" cy="3984624"/>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12" name="Pladsholder til tekst 3"/>
          <p:cNvSpPr>
            <a:spLocks noGrp="1"/>
          </p:cNvSpPr>
          <p:nvPr>
            <p:ph type="body" sz="quarter" idx="19" hasCustomPrompt="1"/>
          </p:nvPr>
        </p:nvSpPr>
        <p:spPr>
          <a:xfrm>
            <a:off x="6580188" y="4985492"/>
            <a:ext cx="4920915" cy="499321"/>
          </a:xfrm>
        </p:spPr>
        <p:txBody>
          <a:bodyPr/>
          <a:lstStyle>
            <a:lvl1pPr marL="0" indent="0">
              <a:lnSpc>
                <a:spcPct val="85000"/>
              </a:lnSpc>
              <a:buNone/>
              <a:defRPr sz="14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14pt i to eller max tre linjer</a:t>
            </a:r>
          </a:p>
        </p:txBody>
      </p:sp>
      <p:sp>
        <p:nvSpPr>
          <p:cNvPr id="17" name="Pladsholder til indhold 4"/>
          <p:cNvSpPr>
            <a:spLocks noGrp="1"/>
          </p:cNvSpPr>
          <p:nvPr>
            <p:ph sz="quarter" idx="14" hasCustomPrompt="1"/>
          </p:nvPr>
        </p:nvSpPr>
        <p:spPr>
          <a:xfrm>
            <a:off x="6580187" y="871200"/>
            <a:ext cx="4924425" cy="3988723"/>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 name="Date Placeholder 1" hidden="1">
            <a:extLst>
              <a:ext uri="{FF2B5EF4-FFF2-40B4-BE49-F238E27FC236}">
                <a16:creationId xmlns:a16="http://schemas.microsoft.com/office/drawing/2014/main" id="{EE849DBD-7C04-447A-8265-A094C811DA44}"/>
              </a:ext>
            </a:extLst>
          </p:cNvPr>
          <p:cNvSpPr>
            <a:spLocks noGrp="1"/>
          </p:cNvSpPr>
          <p:nvPr>
            <p:ph type="dt" sz="half" idx="20"/>
          </p:nvPr>
        </p:nvSpPr>
        <p:spPr/>
        <p:txBody>
          <a:bodyPr/>
          <a:lstStyle/>
          <a:p>
            <a:endParaRPr lang="da-DK" dirty="0"/>
          </a:p>
        </p:txBody>
      </p:sp>
      <p:sp>
        <p:nvSpPr>
          <p:cNvPr id="3" name="Footer Placeholder 2" hidden="1">
            <a:extLst>
              <a:ext uri="{FF2B5EF4-FFF2-40B4-BE49-F238E27FC236}">
                <a16:creationId xmlns:a16="http://schemas.microsoft.com/office/drawing/2014/main" id="{63D307C9-5829-4405-8C46-DB8A846A188C}"/>
              </a:ext>
            </a:extLst>
          </p:cNvPr>
          <p:cNvSpPr>
            <a:spLocks noGrp="1"/>
          </p:cNvSpPr>
          <p:nvPr>
            <p:ph type="ftr" sz="quarter" idx="21"/>
          </p:nvPr>
        </p:nvSpPr>
        <p:spPr/>
        <p:txBody>
          <a:bodyPr/>
          <a:lstStyle/>
          <a:p>
            <a:endParaRPr lang="en-GB"/>
          </a:p>
        </p:txBody>
      </p:sp>
      <p:sp>
        <p:nvSpPr>
          <p:cNvPr id="7" name="Slide Number Placeholder 6">
            <a:extLst>
              <a:ext uri="{FF2B5EF4-FFF2-40B4-BE49-F238E27FC236}">
                <a16:creationId xmlns:a16="http://schemas.microsoft.com/office/drawing/2014/main" id="{47E74E9D-EC97-4196-B393-DE76FB0123F7}"/>
              </a:ext>
            </a:extLst>
          </p:cNvPr>
          <p:cNvSpPr>
            <a:spLocks noGrp="1"/>
          </p:cNvSpPr>
          <p:nvPr>
            <p:ph type="sldNum" sz="quarter" idx="22"/>
          </p:nvPr>
        </p:nvSpPr>
        <p:spPr/>
        <p:txBody>
          <a:bodyPr/>
          <a:lstStyle/>
          <a:p>
            <a:fld id="{0DAB5548-7253-48D6-B95B-F3D312A72220}" type="slidenum">
              <a:rPr lang="da-DK" smtClean="0"/>
              <a:pPr/>
              <a:t>‹nr.›</a:t>
            </a:fld>
            <a:endParaRPr lang="da-DK" dirty="0"/>
          </a:p>
        </p:txBody>
      </p:sp>
      <p:sp>
        <p:nvSpPr>
          <p:cNvPr id="9" name="text" descr="{&quot;templafy&quot;:{&quot;id&quot;:&quot;599f6c1f-754e-45af-b059-1be0427d3e95&quot;}}" title="UserProfile.Office.Virksomhed_{{DocumentLanguage}}">
            <a:extLst>
              <a:ext uri="{FF2B5EF4-FFF2-40B4-BE49-F238E27FC236}">
                <a16:creationId xmlns:a16="http://schemas.microsoft.com/office/drawing/2014/main" id="{FC6B8FFA-421A-4AC8-AB7A-A20E7560050C}"/>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10" name="text" descr="{&quot;templafy&quot;:{&quot;id&quot;:&quot;eecbe111-b6c2-491b-b662-34c0198c932a&quot;}}" hidden="1" title="UserProfile.CenterFreeText">
            <a:extLst>
              <a:ext uri="{FF2B5EF4-FFF2-40B4-BE49-F238E27FC236}">
                <a16:creationId xmlns:a16="http://schemas.microsoft.com/office/drawing/2014/main" id="{36C974BD-9E8A-4E8C-828F-626EDB0F399E}"/>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3" name="text" descr="{&quot;templafy&quot;:{&quot;id&quot;:&quot;9d072341-aef6-4ab7-af30-124844975904&quot;}}" title="UserProfile.Centers.Center_{{DocumentLanguage}}">
            <a:extLst>
              <a:ext uri="{FF2B5EF4-FFF2-40B4-BE49-F238E27FC236}">
                <a16:creationId xmlns:a16="http://schemas.microsoft.com/office/drawing/2014/main" id="{DC579ACE-EC3D-4174-A22C-37EF28460B7F}"/>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14" name="text" descr="{&quot;templafy&quot;:{&quot;id&quot;:&quot;ca8fc9b4-f6f1-4f95-a5da-b0ff27fc69de&quot;}}" title="Form.PresentationTitle">
            <a:extLst>
              <a:ext uri="{FF2B5EF4-FFF2-40B4-BE49-F238E27FC236}">
                <a16:creationId xmlns:a16="http://schemas.microsoft.com/office/drawing/2014/main" id="{8C45D06A-4D72-4EDC-8F4A-F34DEE5AFB1C}"/>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35" name="image" descr="{&quot;templafy&quot;:{&quot;id&quot;:&quot;3ea8ed47-a126-4e33-a2c4-a118fa678384&quot;}}">
            <a:extLst>
              <a:ext uri="{FF2B5EF4-FFF2-40B4-BE49-F238E27FC236}">
                <a16:creationId xmlns:a16="http://schemas.microsoft.com/office/drawing/2014/main" id="{1CCB2B01-3039-411C-9BC4-AC57E613618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5" y="6174005"/>
            <a:ext cx="684085" cy="684085"/>
          </a:xfrm>
          <a:prstGeom prst="rect">
            <a:avLst/>
          </a:prstGeom>
        </p:spPr>
      </p:pic>
      <p:pic>
        <p:nvPicPr>
          <p:cNvPr id="45" name="image" descr="{&quot;templafy&quot;:{&quot;id&quot;:&quot;82f1ec45-634a-4bb2-be6e-4f473a49bdd9&quot;}}">
            <a:extLst>
              <a:ext uri="{FF2B5EF4-FFF2-40B4-BE49-F238E27FC236}">
                <a16:creationId xmlns:a16="http://schemas.microsoft.com/office/drawing/2014/main" id="{DCB09EF7-3E0D-49FF-BEB4-EECA660B4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2" name="Region">
            <a:extLst>
              <a:ext uri="{FF2B5EF4-FFF2-40B4-BE49-F238E27FC236}">
                <a16:creationId xmlns:a16="http://schemas.microsoft.com/office/drawing/2014/main" id="{523A8909-067C-42CA-BE8D-2D94EDF3F0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37" name="image" descr="{&quot;templafy&quot;:{&quot;id&quot;:&quot;49f7ad44-82d7-4893-8bb0-5b413efab2db&quot;}}">
            <a:extLst>
              <a:ext uri="{FF2B5EF4-FFF2-40B4-BE49-F238E27FC236}">
                <a16:creationId xmlns:a16="http://schemas.microsoft.com/office/drawing/2014/main" id="{F2B6748D-3D75-4973-8155-22A5446A06A3}"/>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5"/>
            <a:ext cx="1324966" cy="421253"/>
          </a:xfrm>
          <a:prstGeom prst="rect">
            <a:avLst/>
          </a:prstGeom>
        </p:spPr>
      </p:pic>
      <p:pic>
        <p:nvPicPr>
          <p:cNvPr id="39" name="image" descr="{&quot;templafy&quot;:{&quot;id&quot;:&quot;2c54ea57-2674-46ef-bff2-fe8f1662fbf8&quot;}}">
            <a:extLst>
              <a:ext uri="{FF2B5EF4-FFF2-40B4-BE49-F238E27FC236}">
                <a16:creationId xmlns:a16="http://schemas.microsoft.com/office/drawing/2014/main" id="{5B8BDA00-A44F-41EE-B6BB-B91E603BC6DD}"/>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41" name="image" descr="{&quot;templafy&quot;:{&quot;id&quot;:&quot;0b52deb6-f7d9-4da5-b52d-791de3076f1b&quot;}}">
            <a:extLst>
              <a:ext uri="{FF2B5EF4-FFF2-40B4-BE49-F238E27FC236}">
                <a16:creationId xmlns:a16="http://schemas.microsoft.com/office/drawing/2014/main" id="{213E993A-2ACE-402A-906A-8055D5AB76B5}"/>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8" name="text" descr="{&quot;templafy&quot;:{&quot;id&quot;:&quot;2ee65beb-08fd-420c-ad41-d1f781a037bb&quot;}}" hidden="1" title="UserProfile.Name">
            <a:extLst>
              <a:ext uri="{FF2B5EF4-FFF2-40B4-BE49-F238E27FC236}">
                <a16:creationId xmlns:a16="http://schemas.microsoft.com/office/drawing/2014/main" id="{E83158B3-18FC-4F56-BE63-E6A9907D710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9" name="text" descr="{&quot;templafy&quot;:{&quot;id&quot;:&quot;a602fca6-7033-4d13-831e-ba16ebe0d787&quot;}}" title="Form.Manuel_dato">
            <a:extLst>
              <a:ext uri="{FF2B5EF4-FFF2-40B4-BE49-F238E27FC236}">
                <a16:creationId xmlns:a16="http://schemas.microsoft.com/office/drawing/2014/main" id="{009D0DCA-018C-405E-8A6E-31A87DC9124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43" name="image" descr="{&quot;templafy&quot;:{&quot;id&quot;:&quot;6cc912e3-7b35-470b-8299-4ad32fca0576&quot;}}">
            <a:extLst>
              <a:ext uri="{FF2B5EF4-FFF2-40B4-BE49-F238E27FC236}">
                <a16:creationId xmlns:a16="http://schemas.microsoft.com/office/drawing/2014/main" id="{10DB4E0B-203A-4231-83CC-717FEA274188}"/>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5"/>
            <a:ext cx="2178272" cy="684085"/>
          </a:xfrm>
          <a:prstGeom prst="rect">
            <a:avLst/>
          </a:prstGeom>
        </p:spPr>
      </p:pic>
    </p:spTree>
    <p:extLst>
      <p:ext uri="{BB962C8B-B14F-4D97-AF65-F5344CB8AC3E}">
        <p14:creationId xmlns:p14="http://schemas.microsoft.com/office/powerpoint/2010/main" val="1528567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lt &amp; tekst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7999" y="871200"/>
            <a:ext cx="10136613" cy="828000"/>
          </a:xfrm>
        </p:spPr>
        <p:txBody>
          <a:bodyPr/>
          <a:lstStyle>
            <a:lvl1pPr>
              <a:defRPr/>
            </a:lvl1pPr>
          </a:lstStyle>
          <a:p>
            <a:r>
              <a:rPr lang="da-DK" dirty="0"/>
              <a:t>Overskrift 28pt i max. to linjer </a:t>
            </a:r>
            <a:br>
              <a:rPr lang="da-DK" dirty="0"/>
            </a:br>
            <a:r>
              <a:rPr lang="da-DK" dirty="0"/>
              <a:t>teksten vokser opad</a:t>
            </a:r>
          </a:p>
        </p:txBody>
      </p:sp>
      <p:sp>
        <p:nvSpPr>
          <p:cNvPr id="27" name="Pladsholder til tekst 1"/>
          <p:cNvSpPr>
            <a:spLocks noGrp="1"/>
          </p:cNvSpPr>
          <p:nvPr>
            <p:ph type="body" sz="quarter" idx="15" hasCustomPrompt="1"/>
          </p:nvPr>
        </p:nvSpPr>
        <p:spPr>
          <a:xfrm>
            <a:off x="1366839" y="4986001"/>
            <a:ext cx="4927440" cy="498812"/>
          </a:xfrm>
        </p:spPr>
        <p:txBody>
          <a:bodyPr/>
          <a:lstStyle>
            <a:lvl1pPr marL="0" indent="0">
              <a:lnSpc>
                <a:spcPct val="85000"/>
              </a:lnSpc>
              <a:buNone/>
              <a:defRPr sz="14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14pt i to eller max tre linjer</a:t>
            </a:r>
          </a:p>
        </p:txBody>
      </p:sp>
      <p:sp>
        <p:nvSpPr>
          <p:cNvPr id="28" name="Pladsholder til billede 2"/>
          <p:cNvSpPr>
            <a:spLocks noGrp="1"/>
          </p:cNvSpPr>
          <p:nvPr>
            <p:ph type="pic" sz="quarter" idx="17" hasCustomPrompt="1"/>
          </p:nvPr>
        </p:nvSpPr>
        <p:spPr>
          <a:xfrm>
            <a:off x="1367999" y="1976399"/>
            <a:ext cx="4923264" cy="2880000"/>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24" name="Pladsholder til indhold 3"/>
          <p:cNvSpPr>
            <a:spLocks noGrp="1"/>
          </p:cNvSpPr>
          <p:nvPr>
            <p:ph sz="quarter" idx="14" hasCustomPrompt="1"/>
          </p:nvPr>
        </p:nvSpPr>
        <p:spPr>
          <a:xfrm>
            <a:off x="6580188" y="1989139"/>
            <a:ext cx="4924424" cy="3495674"/>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hidden="1">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sp>
        <p:nvSpPr>
          <p:cNvPr id="8" name="Slide Number Placeholder 7">
            <a:extLst>
              <a:ext uri="{FF2B5EF4-FFF2-40B4-BE49-F238E27FC236}">
                <a16:creationId xmlns:a16="http://schemas.microsoft.com/office/drawing/2014/main" id="{2CB07D04-A4E5-4C68-B128-D96553C75EA8}"/>
              </a:ext>
            </a:extLst>
          </p:cNvPr>
          <p:cNvSpPr>
            <a:spLocks noGrp="1"/>
          </p:cNvSpPr>
          <p:nvPr>
            <p:ph type="sldNum" sz="quarter" idx="20"/>
          </p:nvPr>
        </p:nvSpPr>
        <p:spPr/>
        <p:txBody>
          <a:bodyPr/>
          <a:lstStyle/>
          <a:p>
            <a:fld id="{0DAB5548-7253-48D6-B95B-F3D312A72220}" type="slidenum">
              <a:rPr lang="da-DK" smtClean="0"/>
              <a:pPr/>
              <a:t>‹nr.›</a:t>
            </a:fld>
            <a:endParaRPr lang="da-DK" dirty="0"/>
          </a:p>
        </p:txBody>
      </p:sp>
      <p:sp>
        <p:nvSpPr>
          <p:cNvPr id="9" name="text" descr="{&quot;templafy&quot;:{&quot;id&quot;:&quot;7db72da3-1c17-45f3-90e1-a1197cc1132d&quot;}}" title="UserProfile.Office.Virksomhed_{{DocumentLanguage}}">
            <a:extLst>
              <a:ext uri="{FF2B5EF4-FFF2-40B4-BE49-F238E27FC236}">
                <a16:creationId xmlns:a16="http://schemas.microsoft.com/office/drawing/2014/main" id="{329EFC6E-917D-4A17-B097-E6F6742EEAD6}"/>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rgbClr val="565656"/>
                </a:solidFill>
              </a:rPr>
              <a:t>Region Hovedstaden</a:t>
            </a:r>
            <a:endParaRPr lang="da-DK" sz="1400" b="1" noProof="0" dirty="0">
              <a:solidFill>
                <a:srgbClr val="565656"/>
              </a:solidFill>
            </a:endParaRPr>
          </a:p>
        </p:txBody>
      </p:sp>
      <p:sp>
        <p:nvSpPr>
          <p:cNvPr id="10" name="text" descr="{&quot;templafy&quot;:{&quot;id&quot;:&quot;60e30e79-3238-4962-b116-6cd11059e91c&quot;}}" hidden="1" title="UserProfile.CenterFreeText">
            <a:extLst>
              <a:ext uri="{FF2B5EF4-FFF2-40B4-BE49-F238E27FC236}">
                <a16:creationId xmlns:a16="http://schemas.microsoft.com/office/drawing/2014/main" id="{FE869C55-5188-4178-A8BB-0A2C0434C454}"/>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1" name="text" descr="{&quot;templafy&quot;:{&quot;id&quot;:&quot;046d91d9-7e66-4cb7-957a-ec84f7a5e47f&quot;}}" title="UserProfile.Centers.Center_{{DocumentLanguage}}">
            <a:extLst>
              <a:ext uri="{FF2B5EF4-FFF2-40B4-BE49-F238E27FC236}">
                <a16:creationId xmlns:a16="http://schemas.microsoft.com/office/drawing/2014/main" id="{ECE61B8B-930B-4465-924D-E6545149900F}"/>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a:solidFill>
                  <a:srgbClr val="B3B3B3"/>
                </a:solidFill>
              </a:rPr>
              <a:t>Center for Regional Udvikling</a:t>
            </a:r>
            <a:endParaRPr lang="en-GB" sz="1400" dirty="0">
              <a:solidFill>
                <a:srgbClr val="B3B3B3"/>
              </a:solidFill>
            </a:endParaRPr>
          </a:p>
        </p:txBody>
      </p:sp>
      <p:sp>
        <p:nvSpPr>
          <p:cNvPr id="12" name="text" descr="{&quot;templafy&quot;:{&quot;id&quot;:&quot;3112a060-4312-41fb-9b20-46d60de8ff46&quot;}}" title="Form.PresentationTitle">
            <a:extLst>
              <a:ext uri="{FF2B5EF4-FFF2-40B4-BE49-F238E27FC236}">
                <a16:creationId xmlns:a16="http://schemas.microsoft.com/office/drawing/2014/main" id="{8A1B75FB-DD2D-46ED-8B80-10EEA78740CF}"/>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6" name="image" descr="{&quot;templafy&quot;:{&quot;id&quot;:&quot;de38cdb0-0084-4bc6-b592-c7d675742182&quot;}}">
            <a:extLst>
              <a:ext uri="{FF2B5EF4-FFF2-40B4-BE49-F238E27FC236}">
                <a16:creationId xmlns:a16="http://schemas.microsoft.com/office/drawing/2014/main" id="{A127955B-B3F1-4E00-BD5A-5E301D9DE36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 y="6174004"/>
            <a:ext cx="684085" cy="684085"/>
          </a:xfrm>
          <a:prstGeom prst="rect">
            <a:avLst/>
          </a:prstGeom>
        </p:spPr>
      </p:pic>
      <p:pic>
        <p:nvPicPr>
          <p:cNvPr id="33" name="image" descr="{&quot;templafy&quot;:{&quot;id&quot;:&quot;24936389-8d24-49b4-8b54-552066dafab1&quot;}}">
            <a:extLst>
              <a:ext uri="{FF2B5EF4-FFF2-40B4-BE49-F238E27FC236}">
                <a16:creationId xmlns:a16="http://schemas.microsoft.com/office/drawing/2014/main" id="{E6972ED3-BCFC-4DEA-93A3-2A4656D2A3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19" name="Region">
            <a:extLst>
              <a:ext uri="{FF2B5EF4-FFF2-40B4-BE49-F238E27FC236}">
                <a16:creationId xmlns:a16="http://schemas.microsoft.com/office/drawing/2014/main" id="{22692D97-D942-4B10-9245-2FD246EB48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6" name="image" descr="{&quot;templafy&quot;:{&quot;id&quot;:&quot;6256d19f-a622-4a96-8ae5-1489342d569f&quot;}}">
            <a:extLst>
              <a:ext uri="{FF2B5EF4-FFF2-40B4-BE49-F238E27FC236}">
                <a16:creationId xmlns:a16="http://schemas.microsoft.com/office/drawing/2014/main" id="{A3BC417C-69D1-4EBA-87B3-DEB8E468E5CD}"/>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5773324" y="6314404"/>
            <a:ext cx="1324966" cy="421253"/>
          </a:xfrm>
          <a:prstGeom prst="rect">
            <a:avLst/>
          </a:prstGeom>
        </p:spPr>
      </p:pic>
      <p:pic>
        <p:nvPicPr>
          <p:cNvPr id="21" name="image" descr="{&quot;templafy&quot;:{&quot;id&quot;:&quot;fdb23422-2d6a-4189-a4b9-10c7bb936e3c&quot;}}">
            <a:extLst>
              <a:ext uri="{FF2B5EF4-FFF2-40B4-BE49-F238E27FC236}">
                <a16:creationId xmlns:a16="http://schemas.microsoft.com/office/drawing/2014/main" id="{BE952AD9-786B-4E39-9307-D5829F319BB2}"/>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29" name="image" descr="{&quot;templafy&quot;:{&quot;id&quot;:&quot;f89fef90-79cc-4198-a409-d845448c2514&quot;}}">
            <a:extLst>
              <a:ext uri="{FF2B5EF4-FFF2-40B4-BE49-F238E27FC236}">
                <a16:creationId xmlns:a16="http://schemas.microsoft.com/office/drawing/2014/main" id="{DF05F39D-BBFD-4871-9FF4-11110570B2ED}"/>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5" name="text" descr="{&quot;templafy&quot;:{&quot;id&quot;:&quot;72ae23c5-2bcc-409d-b44a-c57b1ff7c44c&quot;}}" hidden="1" title="UserProfile.Name">
            <a:extLst>
              <a:ext uri="{FF2B5EF4-FFF2-40B4-BE49-F238E27FC236}">
                <a16:creationId xmlns:a16="http://schemas.microsoft.com/office/drawing/2014/main" id="{CF1E95FC-C105-4F7E-90D3-FA724261E69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Anne Søndergaard Brüel</a:t>
            </a:r>
            <a:endParaRPr lang="da-DK" sz="1000" dirty="0" err="1">
              <a:solidFill>
                <a:schemeClr val="bg1"/>
              </a:solidFill>
            </a:endParaRPr>
          </a:p>
        </p:txBody>
      </p:sp>
      <p:sp>
        <p:nvSpPr>
          <p:cNvPr id="26" name="text" descr="{&quot;templafy&quot;:{&quot;id&quot;:&quot;1320488a-0250-4c5e-b23d-e306b17d8f1a&quot;}}" title="Form.Manuel_dato">
            <a:extLst>
              <a:ext uri="{FF2B5EF4-FFF2-40B4-BE49-F238E27FC236}">
                <a16:creationId xmlns:a16="http://schemas.microsoft.com/office/drawing/2014/main" id="{B0C5DB91-4FD4-4324-A299-170D5079785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8. februar 2023</a:t>
            </a:r>
            <a:endParaRPr lang="da-DK" sz="1000" dirty="0" err="1">
              <a:solidFill>
                <a:schemeClr val="bg1"/>
              </a:solidFill>
            </a:endParaRPr>
          </a:p>
        </p:txBody>
      </p:sp>
      <p:pic>
        <p:nvPicPr>
          <p:cNvPr id="31" name="image" descr="{&quot;templafy&quot;:{&quot;id&quot;:&quot;62aeb2d5-c1a3-4ff5-ba7d-43c6bed29d98&quot;}}">
            <a:extLst>
              <a:ext uri="{FF2B5EF4-FFF2-40B4-BE49-F238E27FC236}">
                <a16:creationId xmlns:a16="http://schemas.microsoft.com/office/drawing/2014/main" id="{42E2BF74-7BD4-4BFB-B80F-1EB95C667F96}"/>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957600" y="97204"/>
            <a:ext cx="2178272" cy="684085"/>
          </a:xfrm>
          <a:prstGeom prst="rect">
            <a:avLst/>
          </a:prstGeom>
        </p:spPr>
      </p:pic>
    </p:spTree>
    <p:extLst>
      <p:ext uri="{BB962C8B-B14F-4D97-AF65-F5344CB8AC3E}">
        <p14:creationId xmlns:p14="http://schemas.microsoft.com/office/powerpoint/2010/main" val="35173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330815ED-7933-408B-A156-7FBAE79D7B99}"/>
              </a:ext>
            </a:extLst>
          </p:cNvPr>
          <p:cNvSpPr/>
          <p:nvPr userDrawn="1"/>
        </p:nvSpPr>
        <p:spPr>
          <a:xfrm>
            <a:off x="611560" y="6174000"/>
            <a:ext cx="10896871" cy="68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Rektangel 23">
            <a:extLst>
              <a:ext uri="{FF2B5EF4-FFF2-40B4-BE49-F238E27FC236}">
                <a16:creationId xmlns:a16="http://schemas.microsoft.com/office/drawing/2014/main" id="{06861227-A25D-401D-87C5-EC8B09EA8E24}"/>
              </a:ext>
            </a:extLst>
          </p:cNvPr>
          <p:cNvSpPr/>
          <p:nvPr userDrawn="1"/>
        </p:nvSpPr>
        <p:spPr>
          <a:xfrm>
            <a:off x="11508431" y="6174000"/>
            <a:ext cx="683568"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 name="Rektangel 24">
            <a:extLst>
              <a:ext uri="{FF2B5EF4-FFF2-40B4-BE49-F238E27FC236}">
                <a16:creationId xmlns:a16="http://schemas.microsoft.com/office/drawing/2014/main" id="{BE040EA2-4256-4BD3-AD4C-B05747A6B830}"/>
              </a:ext>
            </a:extLst>
          </p:cNvPr>
          <p:cNvSpPr/>
          <p:nvPr userDrawn="1"/>
        </p:nvSpPr>
        <p:spPr>
          <a:xfrm>
            <a:off x="0" y="0"/>
            <a:ext cx="683568" cy="617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dirty="0"/>
          </a:p>
        </p:txBody>
      </p:sp>
      <p:sp>
        <p:nvSpPr>
          <p:cNvPr id="22" name="Rektangel" descr="{&quot;templafy&quot;:{&quot;id&quot;:&quot;41af351c-8257-4680-8426-c56b30585a7f&quot;}}" title="image">
            <a:extLst>
              <a:ext uri="{FF2B5EF4-FFF2-40B4-BE49-F238E27FC236}">
                <a16:creationId xmlns:a16="http://schemas.microsoft.com/office/drawing/2014/main" id="{D1D273B7-A1A2-45F3-89F3-F732461E4F5F}"/>
              </a:ext>
            </a:extLst>
          </p:cNvPr>
          <p:cNvSpPr/>
          <p:nvPr userDrawn="1"/>
        </p:nvSpPr>
        <p:spPr>
          <a:xfrm>
            <a:off x="0" y="6174000"/>
            <a:ext cx="683568" cy="684000"/>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Pladsholder til titel 1"/>
          <p:cNvSpPr>
            <a:spLocks noGrp="1"/>
          </p:cNvSpPr>
          <p:nvPr>
            <p:ph type="title"/>
          </p:nvPr>
        </p:nvSpPr>
        <p:spPr>
          <a:xfrm>
            <a:off x="1366837" y="872078"/>
            <a:ext cx="10137776" cy="826910"/>
          </a:xfrm>
          <a:prstGeom prst="rect">
            <a:avLst/>
          </a:prstGeom>
        </p:spPr>
        <p:txBody>
          <a:bodyPr vert="horz" lIns="0" tIns="0" rIns="0" bIns="0" rtlCol="0" anchor="b" anchorCtr="0">
            <a:noAutofit/>
          </a:bodyPr>
          <a:lstStyle/>
          <a:p>
            <a:r>
              <a:rPr lang="da-DK" dirty="0"/>
              <a:t>Overskrift 28pt i max. to linjer </a:t>
            </a:r>
            <a:br>
              <a:rPr lang="da-DK" dirty="0"/>
            </a:br>
            <a:r>
              <a:rPr lang="da-DK" dirty="0"/>
              <a:t>teksten vokser opad</a:t>
            </a:r>
          </a:p>
        </p:txBody>
      </p:sp>
      <p:sp>
        <p:nvSpPr>
          <p:cNvPr id="3" name="Pladsholder til tekst 2"/>
          <p:cNvSpPr>
            <a:spLocks noGrp="1"/>
          </p:cNvSpPr>
          <p:nvPr>
            <p:ph type="body" idx="1"/>
          </p:nvPr>
        </p:nvSpPr>
        <p:spPr>
          <a:xfrm>
            <a:off x="1366837" y="1993525"/>
            <a:ext cx="10137776" cy="3491288"/>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6" name="Pladsholder til diasnummer 5"/>
          <p:cNvSpPr>
            <a:spLocks noGrp="1"/>
          </p:cNvSpPr>
          <p:nvPr>
            <p:ph type="sldNum" sz="quarter" idx="4"/>
          </p:nvPr>
        </p:nvSpPr>
        <p:spPr>
          <a:xfrm>
            <a:off x="11504613" y="6288074"/>
            <a:ext cx="687386" cy="180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fld id="{0DAB5548-7253-48D6-B95B-F3D312A72220}" type="slidenum">
              <a:rPr lang="da-DK" smtClean="0"/>
              <a:pPr/>
              <a:t>‹nr.›</a:t>
            </a:fld>
            <a:endParaRPr lang="da-DK" dirty="0"/>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74" r:id="rId4"/>
    <p:sldLayoutId id="2147483659" r:id="rId5"/>
    <p:sldLayoutId id="2147483660" r:id="rId6"/>
    <p:sldLayoutId id="2147483664" r:id="rId7"/>
    <p:sldLayoutId id="2147483665" r:id="rId8"/>
    <p:sldLayoutId id="2147483662" r:id="rId9"/>
    <p:sldLayoutId id="2147483668" r:id="rId10"/>
    <p:sldLayoutId id="2147483669" r:id="rId11"/>
    <p:sldLayoutId id="2147483675" r:id="rId12"/>
    <p:sldLayoutId id="2147483658" r:id="rId13"/>
    <p:sldLayoutId id="2147483672" r:id="rId14"/>
    <p:sldLayoutId id="2147483655" r:id="rId15"/>
    <p:sldLayoutId id="2147483663" r:id="rId16"/>
    <p:sldLayoutId id="2147483667" r:id="rId17"/>
  </p:sldLayoutIdLst>
  <p:hf hdr="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455" userDrawn="1">
          <p15:clr>
            <a:srgbClr val="F26B43"/>
          </p15:clr>
        </p15:guide>
        <p15:guide id="10" pos="861" userDrawn="1">
          <p15:clr>
            <a:srgbClr val="F26B43"/>
          </p15:clr>
        </p15:guide>
        <p15:guide id="11" pos="7247" userDrawn="1">
          <p15:clr>
            <a:srgbClr val="F26B43"/>
          </p15:clr>
        </p15:guide>
        <p15:guide id="12" pos="3963" userDrawn="1">
          <p15:clr>
            <a:srgbClr val="F26B43"/>
          </p15:clr>
        </p15:guide>
        <p15:guide id="13" pos="414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endParaRPr lang="da-DK"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GB"/>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0DAB5548-7253-48D6-B95B-F3D312A72220}" type="slidenum">
              <a:rPr lang="da-DK" smtClean="0"/>
              <a:pPr/>
              <a:t>‹nr.›</a:t>
            </a:fld>
            <a:endParaRPr lang="da-DK" dirty="0"/>
          </a:p>
        </p:txBody>
      </p:sp>
      <p:sp>
        <p:nvSpPr>
          <p:cNvPr id="8" name="Rektangel 7">
            <a:extLst>
              <a:ext uri="{FF2B5EF4-FFF2-40B4-BE49-F238E27FC236}">
                <a16:creationId xmlns:a16="http://schemas.microsoft.com/office/drawing/2014/main" id="{EB21164A-6185-4662-B419-EF6B5BC5206C}"/>
              </a:ext>
            </a:extLst>
          </p:cNvPr>
          <p:cNvSpPr/>
          <p:nvPr userDrawn="1"/>
        </p:nvSpPr>
        <p:spPr>
          <a:xfrm>
            <a:off x="611560" y="6174000"/>
            <a:ext cx="10896871" cy="68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Rektangel 8">
            <a:extLst>
              <a:ext uri="{FF2B5EF4-FFF2-40B4-BE49-F238E27FC236}">
                <a16:creationId xmlns:a16="http://schemas.microsoft.com/office/drawing/2014/main" id="{7DE7128C-B157-4B8E-B43D-49B18EF7F1D2}"/>
              </a:ext>
            </a:extLst>
          </p:cNvPr>
          <p:cNvSpPr/>
          <p:nvPr userDrawn="1"/>
        </p:nvSpPr>
        <p:spPr>
          <a:xfrm>
            <a:off x="11508431" y="6174000"/>
            <a:ext cx="683568"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ktangel 9">
            <a:extLst>
              <a:ext uri="{FF2B5EF4-FFF2-40B4-BE49-F238E27FC236}">
                <a16:creationId xmlns:a16="http://schemas.microsoft.com/office/drawing/2014/main" id="{8CB9FE4A-EA50-4873-A60E-0B69D2C9D5DB}"/>
              </a:ext>
            </a:extLst>
          </p:cNvPr>
          <p:cNvSpPr/>
          <p:nvPr userDrawn="1"/>
        </p:nvSpPr>
        <p:spPr>
          <a:xfrm>
            <a:off x="0" y="0"/>
            <a:ext cx="683568" cy="617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dirty="0"/>
          </a:p>
        </p:txBody>
      </p:sp>
      <p:sp>
        <p:nvSpPr>
          <p:cNvPr id="11" name="Rektangel" descr="{&quot;templafy&quot;:{&quot;id&quot;:&quot;41af351c-8257-4680-8426-c56b30585a7f&quot;}}" title="image">
            <a:extLst>
              <a:ext uri="{FF2B5EF4-FFF2-40B4-BE49-F238E27FC236}">
                <a16:creationId xmlns:a16="http://schemas.microsoft.com/office/drawing/2014/main" id="{3496F5CA-0A9A-4A7E-98D2-C43DA688D6E8}"/>
              </a:ext>
            </a:extLst>
          </p:cNvPr>
          <p:cNvSpPr/>
          <p:nvPr userDrawn="1"/>
        </p:nvSpPr>
        <p:spPr>
          <a:xfrm>
            <a:off x="0" y="6174000"/>
            <a:ext cx="683568" cy="684000"/>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55591890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hf hdr="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userDrawn="1">
          <p15:clr>
            <a:srgbClr val="F26B43"/>
          </p15:clr>
        </p15:guide>
        <p15:guide id="2" orient="horz" pos="1253" userDrawn="1">
          <p15:clr>
            <a:srgbClr val="F26B43"/>
          </p15:clr>
        </p15:guide>
        <p15:guide id="3" orient="horz" pos="3455" userDrawn="1">
          <p15:clr>
            <a:srgbClr val="F26B43"/>
          </p15:clr>
        </p15:guide>
        <p15:guide id="4" pos="861" userDrawn="1">
          <p15:clr>
            <a:srgbClr val="F26B43"/>
          </p15:clr>
        </p15:guide>
        <p15:guide id="5" pos="7247" userDrawn="1">
          <p15:clr>
            <a:srgbClr val="F26B43"/>
          </p15:clr>
        </p15:guide>
        <p15:guide id="6" pos="3963" userDrawn="1">
          <p15:clr>
            <a:srgbClr val="F26B43"/>
          </p15:clr>
        </p15:guide>
        <p15:guide id="7" pos="41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8.xml"/><Relationship Id="rId1" Type="http://schemas.openxmlformats.org/officeDocument/2006/relationships/customXml" Target="../../customXml/item2.xml"/><Relationship Id="rId5" Type="http://schemas.openxmlformats.org/officeDocument/2006/relationships/notesSlide" Target="../notesSlides/notesSlide1.xml"/><Relationship Id="rId4"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B2B93-4E3F-4F81-AAFD-935E4AB31ECF}"/>
              </a:ext>
            </a:extLst>
          </p:cNvPr>
          <p:cNvSpPr>
            <a:spLocks noGrp="1"/>
          </p:cNvSpPr>
          <p:nvPr>
            <p:ph type="title"/>
          </p:nvPr>
        </p:nvSpPr>
        <p:spPr/>
        <p:txBody>
          <a:bodyPr/>
          <a:lstStyle/>
          <a:p>
            <a:r>
              <a:rPr lang="da-DK" dirty="0"/>
              <a:t>Kulturens fremtid i Region Hovedstaden</a:t>
            </a:r>
          </a:p>
        </p:txBody>
      </p:sp>
      <p:sp>
        <p:nvSpPr>
          <p:cNvPr id="4" name="Subtitle 3">
            <a:extLst>
              <a:ext uri="{FF2B5EF4-FFF2-40B4-BE49-F238E27FC236}">
                <a16:creationId xmlns:a16="http://schemas.microsoft.com/office/drawing/2014/main" id="{6971C0FE-1518-416D-AB32-0FA49CED5522}"/>
              </a:ext>
            </a:extLst>
          </p:cNvPr>
          <p:cNvSpPr>
            <a:spLocks noGrp="1"/>
          </p:cNvSpPr>
          <p:nvPr>
            <p:ph type="subTitle" idx="1"/>
          </p:nvPr>
        </p:nvSpPr>
        <p:spPr>
          <a:xfrm>
            <a:off x="1366839" y="5157192"/>
            <a:ext cx="9433105" cy="832744"/>
          </a:xfrm>
        </p:spPr>
        <p:txBody>
          <a:bodyPr/>
          <a:lstStyle/>
          <a:p>
            <a:r>
              <a:rPr lang="da-DK" dirty="0"/>
              <a:t>Oplæg af direktør for Regional Udvikling David Meinke</a:t>
            </a:r>
          </a:p>
        </p:txBody>
      </p:sp>
      <p:sp>
        <p:nvSpPr>
          <p:cNvPr id="7" name="Slide Number Placeholder 6"/>
          <p:cNvSpPr>
            <a:spLocks noGrp="1"/>
          </p:cNvSpPr>
          <p:nvPr>
            <p:ph type="sldNum" sz="quarter" idx="12"/>
          </p:nvPr>
        </p:nvSpPr>
        <p:spPr/>
        <p:txBody>
          <a:bodyPr>
            <a:normAutofit lnSpcReduction="10000"/>
          </a:bodyPr>
          <a:lstStyle/>
          <a:p>
            <a:fld id="{667EC89C-17A0-4E64-A6D2-B825673CEEDF}" type="slidenum">
              <a:rPr lang="da-DK" smtClean="0"/>
              <a:pPr/>
              <a:t>1</a:t>
            </a:fld>
            <a:endParaRPr lang="da-DK" dirty="0"/>
          </a:p>
        </p:txBody>
      </p:sp>
    </p:spTree>
    <p:custDataLst>
      <p:custData r:id="rId1"/>
      <p:custData r:id="rId2"/>
      <p:tags r:id="rId3"/>
    </p:custDataLst>
    <p:extLst>
      <p:ext uri="{BB962C8B-B14F-4D97-AF65-F5344CB8AC3E}">
        <p14:creationId xmlns:p14="http://schemas.microsoft.com/office/powerpoint/2010/main" val="1812449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0F44E-67E3-4215-A2CD-C2A7B3B62FA1}"/>
              </a:ext>
            </a:extLst>
          </p:cNvPr>
          <p:cNvSpPr>
            <a:spLocks noGrp="1"/>
          </p:cNvSpPr>
          <p:nvPr>
            <p:ph type="title"/>
          </p:nvPr>
        </p:nvSpPr>
        <p:spPr/>
        <p:txBody>
          <a:bodyPr/>
          <a:lstStyle/>
          <a:p>
            <a:r>
              <a:rPr lang="da-DK" dirty="0"/>
              <a:t>Kulturindsatsen i Region Hovedstaden</a:t>
            </a:r>
          </a:p>
        </p:txBody>
      </p:sp>
      <p:sp>
        <p:nvSpPr>
          <p:cNvPr id="3" name="Pladsholder til slidenummer 2">
            <a:extLst>
              <a:ext uri="{FF2B5EF4-FFF2-40B4-BE49-F238E27FC236}">
                <a16:creationId xmlns:a16="http://schemas.microsoft.com/office/drawing/2014/main" id="{420D0E8B-18B1-4CCF-905F-F17427C1E14C}"/>
              </a:ext>
            </a:extLst>
          </p:cNvPr>
          <p:cNvSpPr>
            <a:spLocks noGrp="1"/>
          </p:cNvSpPr>
          <p:nvPr>
            <p:ph type="sldNum" sz="quarter" idx="12"/>
          </p:nvPr>
        </p:nvSpPr>
        <p:spPr/>
        <p:txBody>
          <a:bodyPr>
            <a:normAutofit lnSpcReduction="10000"/>
          </a:bodyPr>
          <a:lstStyle/>
          <a:p>
            <a:fld id="{667EC89C-17A0-4E64-A6D2-B825673CEEDF}" type="slidenum">
              <a:rPr lang="da-DK" smtClean="0"/>
              <a:t>2</a:t>
            </a:fld>
            <a:endParaRPr lang="da-DK" dirty="0"/>
          </a:p>
        </p:txBody>
      </p:sp>
      <p:sp>
        <p:nvSpPr>
          <p:cNvPr id="4" name="Pladsholder til indhold 3">
            <a:extLst>
              <a:ext uri="{FF2B5EF4-FFF2-40B4-BE49-F238E27FC236}">
                <a16:creationId xmlns:a16="http://schemas.microsoft.com/office/drawing/2014/main" id="{C112D815-724D-439E-85A2-BE85FAADF981}"/>
              </a:ext>
            </a:extLst>
          </p:cNvPr>
          <p:cNvSpPr>
            <a:spLocks noGrp="1"/>
          </p:cNvSpPr>
          <p:nvPr>
            <p:ph sz="quarter" idx="13"/>
          </p:nvPr>
        </p:nvSpPr>
        <p:spPr>
          <a:xfrm>
            <a:off x="1271465" y="1989138"/>
            <a:ext cx="10021376" cy="3996145"/>
          </a:xfrm>
        </p:spPr>
        <p:txBody>
          <a:bodyPr>
            <a:normAutofit/>
          </a:bodyPr>
          <a:lstStyle/>
          <a:p>
            <a:r>
              <a:rPr lang="da-DK" dirty="0">
                <a:solidFill>
                  <a:srgbClr val="000000"/>
                </a:solidFill>
                <a:latin typeface="times new roman" panose="02020603050405020304" pitchFamily="18" charset="0"/>
              </a:rPr>
              <a:t>Fra 2015-2019 - Eventpuljen: 10 mio. kr. årligt til store internationale kultur- og sportsevents som f.eks. EM i Fodbold, Tour de France og </a:t>
            </a:r>
            <a:r>
              <a:rPr lang="da-DK" dirty="0" err="1">
                <a:solidFill>
                  <a:srgbClr val="000000"/>
                </a:solidFill>
                <a:latin typeface="times new roman" panose="02020603050405020304" pitchFamily="18" charset="0"/>
              </a:rPr>
              <a:t>Blast</a:t>
            </a:r>
            <a:r>
              <a:rPr lang="da-DK" dirty="0">
                <a:solidFill>
                  <a:srgbClr val="000000"/>
                </a:solidFill>
                <a:latin typeface="times new roman" panose="02020603050405020304" pitchFamily="18" charset="0"/>
              </a:rPr>
              <a:t> Go Series</a:t>
            </a:r>
            <a:endParaRPr lang="da-DK" b="0" i="0" dirty="0">
              <a:solidFill>
                <a:srgbClr val="000000"/>
              </a:solidFill>
              <a:effectLst/>
              <a:latin typeface="times new roman" panose="02020603050405020304" pitchFamily="18" charset="0"/>
            </a:endParaRPr>
          </a:p>
          <a:p>
            <a:r>
              <a:rPr lang="da-DK" b="0" i="0" dirty="0">
                <a:solidFill>
                  <a:srgbClr val="000000"/>
                </a:solidFill>
                <a:effectLst/>
                <a:latin typeface="times new roman" panose="02020603050405020304" pitchFamily="18" charset="0"/>
              </a:rPr>
              <a:t>2020-2021 – Pulje til Kulturfremme: Mellemst</a:t>
            </a:r>
            <a:r>
              <a:rPr lang="da-DK" dirty="0">
                <a:solidFill>
                  <a:srgbClr val="000000"/>
                </a:solidFill>
                <a:latin typeface="times new roman" panose="02020603050405020304" pitchFamily="18" charset="0"/>
              </a:rPr>
              <a:t>ore og store begivenheder. I 2020 blev 6 mio. kr. udmøntet til bl.a. Sound Dues og Copenhell Con. I 2021 blev 4 mio. kroner udmøntet til bl.a. Buster i Skoven, teaterforestillingen Jeppe på Bjerget og </a:t>
            </a:r>
            <a:r>
              <a:rPr lang="da-DK" dirty="0" err="1">
                <a:solidFill>
                  <a:srgbClr val="000000"/>
                </a:solidFill>
                <a:latin typeface="times new roman" panose="02020603050405020304" pitchFamily="18" charset="0"/>
              </a:rPr>
              <a:t>Womens</a:t>
            </a:r>
            <a:r>
              <a:rPr lang="da-DK" dirty="0">
                <a:solidFill>
                  <a:srgbClr val="000000"/>
                </a:solidFill>
                <a:latin typeface="times new roman" panose="02020603050405020304" pitchFamily="18" charset="0"/>
              </a:rPr>
              <a:t> Soccer </a:t>
            </a:r>
            <a:r>
              <a:rPr lang="da-DK" dirty="0" err="1">
                <a:solidFill>
                  <a:srgbClr val="000000"/>
                </a:solidFill>
                <a:latin typeface="times new roman" panose="02020603050405020304" pitchFamily="18" charset="0"/>
              </a:rPr>
              <a:t>Summit</a:t>
            </a:r>
            <a:r>
              <a:rPr lang="da-DK" dirty="0">
                <a:solidFill>
                  <a:srgbClr val="000000"/>
                </a:solidFill>
                <a:latin typeface="times new roman" panose="02020603050405020304" pitchFamily="18" charset="0"/>
              </a:rPr>
              <a:t>.</a:t>
            </a:r>
          </a:p>
          <a:p>
            <a:r>
              <a:rPr lang="da-DK" b="0" i="0" dirty="0">
                <a:solidFill>
                  <a:srgbClr val="000000"/>
                </a:solidFill>
                <a:effectLst/>
                <a:latin typeface="times new roman" panose="02020603050405020304" pitchFamily="18" charset="0"/>
              </a:rPr>
              <a:t>I 2022 har regionsrådet udmøntet </a:t>
            </a:r>
            <a:r>
              <a:rPr lang="da-DK" dirty="0">
                <a:solidFill>
                  <a:srgbClr val="000000"/>
                </a:solidFill>
                <a:latin typeface="times new roman" panose="02020603050405020304" pitchFamily="18" charset="0"/>
              </a:rPr>
              <a:t>3,3</a:t>
            </a:r>
            <a:r>
              <a:rPr lang="da-DK" b="0" i="0" dirty="0">
                <a:solidFill>
                  <a:srgbClr val="000000"/>
                </a:solidFill>
                <a:effectLst/>
                <a:latin typeface="times new roman" panose="02020603050405020304" pitchFamily="18" charset="0"/>
              </a:rPr>
              <a:t> mio. kroner gennem Kulturpuljen til Den Næste Generation med fokus på ungefælleskaber og trivsel. </a:t>
            </a:r>
          </a:p>
          <a:p>
            <a:r>
              <a:rPr lang="da-DK" b="0" i="0" dirty="0">
                <a:solidFill>
                  <a:srgbClr val="000000"/>
                </a:solidFill>
                <a:effectLst/>
                <a:latin typeface="times new roman" panose="02020603050405020304" pitchFamily="18" charset="0"/>
              </a:rPr>
              <a:t>Regionsrådet afsatte 6 mio. kr. i budgetaftalen for 2023 til kultur til udmøntning mellem 2023-25. </a:t>
            </a:r>
          </a:p>
          <a:p>
            <a:pPr algn="l"/>
            <a:endParaRPr lang="da-DK" b="0" i="0" dirty="0">
              <a:solidFill>
                <a:srgbClr val="000000"/>
              </a:solidFill>
              <a:effectLst/>
              <a:latin typeface="times new roman" panose="02020603050405020304" pitchFamily="18" charset="0"/>
            </a:endParaRPr>
          </a:p>
          <a:p>
            <a:endParaRPr lang="da-DK" dirty="0"/>
          </a:p>
        </p:txBody>
      </p:sp>
    </p:spTree>
    <p:extLst>
      <p:ext uri="{BB962C8B-B14F-4D97-AF65-F5344CB8AC3E}">
        <p14:creationId xmlns:p14="http://schemas.microsoft.com/office/powerpoint/2010/main" val="4171751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B67422-D44C-4722-8BB2-24F830051912}"/>
              </a:ext>
            </a:extLst>
          </p:cNvPr>
          <p:cNvSpPr>
            <a:spLocks noGrp="1"/>
          </p:cNvSpPr>
          <p:nvPr>
            <p:ph type="title"/>
          </p:nvPr>
        </p:nvSpPr>
        <p:spPr/>
        <p:txBody>
          <a:bodyPr/>
          <a:lstStyle/>
          <a:p>
            <a:r>
              <a:rPr lang="da-DK" dirty="0"/>
              <a:t>Scenarie 1</a:t>
            </a:r>
            <a:br>
              <a:rPr lang="da-DK" dirty="0"/>
            </a:br>
            <a:r>
              <a:rPr lang="da-DK" dirty="0"/>
              <a:t>Små projekter</a:t>
            </a:r>
          </a:p>
        </p:txBody>
      </p:sp>
      <p:sp>
        <p:nvSpPr>
          <p:cNvPr id="4" name="Pladsholder til indhold 3">
            <a:extLst>
              <a:ext uri="{FF2B5EF4-FFF2-40B4-BE49-F238E27FC236}">
                <a16:creationId xmlns:a16="http://schemas.microsoft.com/office/drawing/2014/main" id="{C85C3636-277C-45BA-AFBF-15A18F741292}"/>
              </a:ext>
            </a:extLst>
          </p:cNvPr>
          <p:cNvSpPr>
            <a:spLocks noGrp="1"/>
          </p:cNvSpPr>
          <p:nvPr>
            <p:ph sz="half" idx="2"/>
          </p:nvPr>
        </p:nvSpPr>
        <p:spPr>
          <a:xfrm>
            <a:off x="1261872" y="2445175"/>
            <a:ext cx="3393968" cy="3727025"/>
          </a:xfrm>
        </p:spPr>
        <p:txBody>
          <a:bodyPr>
            <a:normAutofit fontScale="85000" lnSpcReduction="10000"/>
          </a:bodyPr>
          <a:lstStyle/>
          <a:p>
            <a:pPr marL="0" indent="0">
              <a:buNone/>
            </a:pPr>
            <a:r>
              <a:rPr lang="da-DK" dirty="0"/>
              <a:t>Støtte til små projekter, der kommer mindre grupper af deltagere til gavn</a:t>
            </a:r>
          </a:p>
          <a:p>
            <a:pPr marL="0" indent="0">
              <a:buNone/>
            </a:pPr>
            <a:r>
              <a:rPr lang="da-DK" dirty="0"/>
              <a:t>Støtte til projekter, der uden regionens støtte ikke ville blive gennemført. </a:t>
            </a:r>
          </a:p>
          <a:p>
            <a:pPr marL="0" indent="0">
              <a:buNone/>
            </a:pPr>
            <a:r>
              <a:rPr lang="da-DK" dirty="0"/>
              <a:t>Erfaringen fra ansøgningsrunden til Puljen til Den Næste Generation er, at de mindre projekter har et udpræget borgerfokus.  </a:t>
            </a:r>
          </a:p>
          <a:p>
            <a:pPr marL="0" indent="0">
              <a:buNone/>
            </a:pPr>
            <a:r>
              <a:rPr lang="da-DK" dirty="0"/>
              <a:t>Økonomi: Region Hovedstaden medfinansierer op til 75 pct., og det ansøgte beløb skal ligge mellem 100.000 kr. og 500.000 kr.</a:t>
            </a:r>
          </a:p>
        </p:txBody>
      </p:sp>
      <p:sp>
        <p:nvSpPr>
          <p:cNvPr id="5" name="Pladsholder til tekst 4">
            <a:extLst>
              <a:ext uri="{FF2B5EF4-FFF2-40B4-BE49-F238E27FC236}">
                <a16:creationId xmlns:a16="http://schemas.microsoft.com/office/drawing/2014/main" id="{EF6253FD-966A-40CE-A21C-B3B0D9894879}"/>
              </a:ext>
            </a:extLst>
          </p:cNvPr>
          <p:cNvSpPr>
            <a:spLocks noGrp="1"/>
          </p:cNvSpPr>
          <p:nvPr>
            <p:ph type="body" sz="quarter" idx="3"/>
          </p:nvPr>
        </p:nvSpPr>
        <p:spPr/>
        <p:txBody>
          <a:bodyPr/>
          <a:lstStyle/>
          <a:p>
            <a:endParaRPr lang="da-DK" b="1" dirty="0">
              <a:solidFill>
                <a:schemeClr val="tx1"/>
              </a:solidFill>
            </a:endParaRPr>
          </a:p>
        </p:txBody>
      </p:sp>
      <p:sp>
        <p:nvSpPr>
          <p:cNvPr id="6" name="Pladsholder til indhold 5">
            <a:extLst>
              <a:ext uri="{FF2B5EF4-FFF2-40B4-BE49-F238E27FC236}">
                <a16:creationId xmlns:a16="http://schemas.microsoft.com/office/drawing/2014/main" id="{957718BC-DCA1-4297-BE06-273B500F1A0D}"/>
              </a:ext>
            </a:extLst>
          </p:cNvPr>
          <p:cNvSpPr>
            <a:spLocks noGrp="1"/>
          </p:cNvSpPr>
          <p:nvPr>
            <p:ph sz="quarter" idx="4"/>
          </p:nvPr>
        </p:nvSpPr>
        <p:spPr>
          <a:xfrm>
            <a:off x="6126480" y="2590798"/>
            <a:ext cx="2705824" cy="3581401"/>
          </a:xfrm>
        </p:spPr>
        <p:txBody>
          <a:bodyPr>
            <a:normAutofit fontScale="85000" lnSpcReduction="10000"/>
          </a:bodyPr>
          <a:lstStyle/>
          <a:p>
            <a:pPr marL="0" indent="0">
              <a:buNone/>
            </a:pPr>
            <a:endParaRPr lang="da-DK" dirty="0"/>
          </a:p>
        </p:txBody>
      </p:sp>
      <p:sp>
        <p:nvSpPr>
          <p:cNvPr id="7" name="Pladsholder til dato 6">
            <a:extLst>
              <a:ext uri="{FF2B5EF4-FFF2-40B4-BE49-F238E27FC236}">
                <a16:creationId xmlns:a16="http://schemas.microsoft.com/office/drawing/2014/main" id="{960A6827-2130-451D-84B2-0CE96B777B48}"/>
              </a:ext>
            </a:extLst>
          </p:cNvPr>
          <p:cNvSpPr>
            <a:spLocks noGrp="1"/>
          </p:cNvSpPr>
          <p:nvPr>
            <p:ph type="dt" sz="half" idx="10"/>
          </p:nvPr>
        </p:nvSpPr>
        <p:spPr/>
        <p:txBody>
          <a:bodyPr/>
          <a:lstStyle/>
          <a:p>
            <a:endParaRPr lang="da-DK" dirty="0"/>
          </a:p>
        </p:txBody>
      </p:sp>
      <p:sp>
        <p:nvSpPr>
          <p:cNvPr id="8" name="Pladsholder til sidefod 7">
            <a:extLst>
              <a:ext uri="{FF2B5EF4-FFF2-40B4-BE49-F238E27FC236}">
                <a16:creationId xmlns:a16="http://schemas.microsoft.com/office/drawing/2014/main" id="{FC1C6DD2-C998-42A3-9F87-F53130A4EF5E}"/>
              </a:ext>
            </a:extLst>
          </p:cNvPr>
          <p:cNvSpPr>
            <a:spLocks noGrp="1"/>
          </p:cNvSpPr>
          <p:nvPr>
            <p:ph type="ftr" sz="quarter" idx="11"/>
          </p:nvPr>
        </p:nvSpPr>
        <p:spPr/>
        <p:txBody>
          <a:bodyPr/>
          <a:lstStyle/>
          <a:p>
            <a:endParaRPr lang="en-GB"/>
          </a:p>
        </p:txBody>
      </p:sp>
      <p:sp>
        <p:nvSpPr>
          <p:cNvPr id="9" name="Pladsholder til slidenummer 8">
            <a:extLst>
              <a:ext uri="{FF2B5EF4-FFF2-40B4-BE49-F238E27FC236}">
                <a16:creationId xmlns:a16="http://schemas.microsoft.com/office/drawing/2014/main" id="{11B94CD2-0A52-4661-B585-B570014E09BF}"/>
              </a:ext>
            </a:extLst>
          </p:cNvPr>
          <p:cNvSpPr>
            <a:spLocks noGrp="1"/>
          </p:cNvSpPr>
          <p:nvPr>
            <p:ph type="sldNum" sz="quarter" idx="12"/>
          </p:nvPr>
        </p:nvSpPr>
        <p:spPr/>
        <p:txBody>
          <a:bodyPr>
            <a:normAutofit lnSpcReduction="10000"/>
          </a:bodyPr>
          <a:lstStyle/>
          <a:p>
            <a:fld id="{0DAB5548-7253-48D6-B95B-F3D312A72220}" type="slidenum">
              <a:rPr lang="da-DK" smtClean="0"/>
              <a:pPr/>
              <a:t>3</a:t>
            </a:fld>
            <a:endParaRPr lang="da-DK" dirty="0"/>
          </a:p>
        </p:txBody>
      </p:sp>
      <p:pic>
        <p:nvPicPr>
          <p:cNvPr id="10" name="Billede 9">
            <a:extLst>
              <a:ext uri="{FF2B5EF4-FFF2-40B4-BE49-F238E27FC236}">
                <a16:creationId xmlns:a16="http://schemas.microsoft.com/office/drawing/2014/main" id="{6E39F1A9-B8C4-4970-93EA-0589786E8E37}"/>
              </a:ext>
            </a:extLst>
          </p:cNvPr>
          <p:cNvPicPr>
            <a:picLocks noChangeAspect="1"/>
          </p:cNvPicPr>
          <p:nvPr/>
        </p:nvPicPr>
        <p:blipFill>
          <a:blip r:embed="rId3"/>
          <a:stretch>
            <a:fillRect/>
          </a:stretch>
        </p:blipFill>
        <p:spPr>
          <a:xfrm>
            <a:off x="5731471" y="-21193"/>
            <a:ext cx="7443112" cy="6900385"/>
          </a:xfrm>
          <a:prstGeom prst="rect">
            <a:avLst/>
          </a:prstGeom>
        </p:spPr>
      </p:pic>
    </p:spTree>
    <p:extLst>
      <p:ext uri="{BB962C8B-B14F-4D97-AF65-F5344CB8AC3E}">
        <p14:creationId xmlns:p14="http://schemas.microsoft.com/office/powerpoint/2010/main" val="536941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43A05-D48F-466E-BAA3-418314C2C682}"/>
              </a:ext>
            </a:extLst>
          </p:cNvPr>
          <p:cNvSpPr>
            <a:spLocks noGrp="1"/>
          </p:cNvSpPr>
          <p:nvPr>
            <p:ph type="title"/>
          </p:nvPr>
        </p:nvSpPr>
        <p:spPr/>
        <p:txBody>
          <a:bodyPr>
            <a:normAutofit/>
          </a:bodyPr>
          <a:lstStyle/>
          <a:p>
            <a:r>
              <a:rPr lang="da-DK" dirty="0"/>
              <a:t>Scenarie 2</a:t>
            </a:r>
            <a:br>
              <a:rPr lang="da-DK" dirty="0"/>
            </a:br>
            <a:r>
              <a:rPr lang="da-DK" dirty="0"/>
              <a:t>Store events</a:t>
            </a:r>
          </a:p>
        </p:txBody>
      </p:sp>
      <p:sp>
        <p:nvSpPr>
          <p:cNvPr id="3" name="Pladsholder til tekst 2">
            <a:extLst>
              <a:ext uri="{FF2B5EF4-FFF2-40B4-BE49-F238E27FC236}">
                <a16:creationId xmlns:a16="http://schemas.microsoft.com/office/drawing/2014/main" id="{AD83BD08-8334-4161-97EB-727BEFE2BBEE}"/>
              </a:ext>
            </a:extLst>
          </p:cNvPr>
          <p:cNvSpPr>
            <a:spLocks noGrp="1"/>
          </p:cNvSpPr>
          <p:nvPr>
            <p:ph type="body" idx="1"/>
          </p:nvPr>
        </p:nvSpPr>
        <p:spPr/>
        <p:txBody>
          <a:bodyPr/>
          <a:lstStyle/>
          <a:p>
            <a:endParaRPr lang="da-DK" dirty="0"/>
          </a:p>
        </p:txBody>
      </p:sp>
      <p:sp>
        <p:nvSpPr>
          <p:cNvPr id="4" name="Pladsholder til indhold 3">
            <a:extLst>
              <a:ext uri="{FF2B5EF4-FFF2-40B4-BE49-F238E27FC236}">
                <a16:creationId xmlns:a16="http://schemas.microsoft.com/office/drawing/2014/main" id="{0308CD98-264C-427A-84F0-FAAC84C630A3}"/>
              </a:ext>
            </a:extLst>
          </p:cNvPr>
          <p:cNvSpPr>
            <a:spLocks noGrp="1"/>
          </p:cNvSpPr>
          <p:nvPr>
            <p:ph sz="half" idx="2"/>
          </p:nvPr>
        </p:nvSpPr>
        <p:spPr/>
        <p:txBody>
          <a:bodyPr>
            <a:normAutofit/>
          </a:bodyPr>
          <a:lstStyle/>
          <a:p>
            <a:pPr marL="0" indent="0">
              <a:buNone/>
            </a:pPr>
            <a:r>
              <a:rPr lang="da-DK" dirty="0"/>
              <a:t>Støtte til store events, hvor regionens midler vil være en mindre del af den samlede projektfinansiering. </a:t>
            </a:r>
          </a:p>
          <a:p>
            <a:pPr marL="0" indent="0">
              <a:buNone/>
            </a:pPr>
            <a:r>
              <a:rPr lang="da-DK" dirty="0"/>
              <a:t>Regionens midler kan gå til aktiveringen af events.</a:t>
            </a:r>
          </a:p>
          <a:p>
            <a:pPr marL="0" indent="0">
              <a:buNone/>
            </a:pPr>
            <a:r>
              <a:rPr lang="da-DK" i="1" dirty="0"/>
              <a:t>Økonomi:</a:t>
            </a:r>
            <a:r>
              <a:rPr lang="da-DK" dirty="0"/>
              <a:t> medfinansiering op til 25 pct., og det ansøgte beløb skal minimum være 500.000 kr.</a:t>
            </a:r>
          </a:p>
          <a:p>
            <a:endParaRPr lang="da-DK" dirty="0"/>
          </a:p>
        </p:txBody>
      </p:sp>
      <p:sp>
        <p:nvSpPr>
          <p:cNvPr id="5" name="Pladsholder til tekst 4">
            <a:extLst>
              <a:ext uri="{FF2B5EF4-FFF2-40B4-BE49-F238E27FC236}">
                <a16:creationId xmlns:a16="http://schemas.microsoft.com/office/drawing/2014/main" id="{D739D184-7722-47FD-8326-18F517D5B0A4}"/>
              </a:ext>
            </a:extLst>
          </p:cNvPr>
          <p:cNvSpPr>
            <a:spLocks noGrp="1"/>
          </p:cNvSpPr>
          <p:nvPr>
            <p:ph type="body" sz="quarter" idx="3"/>
          </p:nvPr>
        </p:nvSpPr>
        <p:spPr/>
        <p:txBody>
          <a:bodyPr/>
          <a:lstStyle/>
          <a:p>
            <a:endParaRPr lang="da-DK"/>
          </a:p>
        </p:txBody>
      </p:sp>
      <p:pic>
        <p:nvPicPr>
          <p:cNvPr id="10" name="Pladsholder til indhold 9">
            <a:extLst>
              <a:ext uri="{FF2B5EF4-FFF2-40B4-BE49-F238E27FC236}">
                <a16:creationId xmlns:a16="http://schemas.microsoft.com/office/drawing/2014/main" id="{F5ECAD2D-6309-4654-80B3-57D83C0DBE15}"/>
              </a:ext>
            </a:extLst>
          </p:cNvPr>
          <p:cNvPicPr>
            <a:picLocks noGrp="1" noChangeAspect="1"/>
          </p:cNvPicPr>
          <p:nvPr>
            <p:ph sz="quarter" idx="4"/>
          </p:nvPr>
        </p:nvPicPr>
        <p:blipFill>
          <a:blip r:embed="rId3"/>
          <a:stretch>
            <a:fillRect/>
          </a:stretch>
        </p:blipFill>
        <p:spPr>
          <a:xfrm>
            <a:off x="5756090" y="0"/>
            <a:ext cx="7489700" cy="6859539"/>
          </a:xfrm>
          <a:prstGeom prst="rect">
            <a:avLst/>
          </a:prstGeom>
        </p:spPr>
      </p:pic>
      <p:sp>
        <p:nvSpPr>
          <p:cNvPr id="7" name="Pladsholder til dato 6">
            <a:extLst>
              <a:ext uri="{FF2B5EF4-FFF2-40B4-BE49-F238E27FC236}">
                <a16:creationId xmlns:a16="http://schemas.microsoft.com/office/drawing/2014/main" id="{FE1E874C-A742-493C-89D9-DE25DA725145}"/>
              </a:ext>
            </a:extLst>
          </p:cNvPr>
          <p:cNvSpPr>
            <a:spLocks noGrp="1"/>
          </p:cNvSpPr>
          <p:nvPr>
            <p:ph type="dt" sz="half" idx="10"/>
          </p:nvPr>
        </p:nvSpPr>
        <p:spPr/>
        <p:txBody>
          <a:bodyPr/>
          <a:lstStyle/>
          <a:p>
            <a:endParaRPr lang="da-DK" dirty="0"/>
          </a:p>
        </p:txBody>
      </p:sp>
      <p:sp>
        <p:nvSpPr>
          <p:cNvPr id="8" name="Pladsholder til sidefod 7">
            <a:extLst>
              <a:ext uri="{FF2B5EF4-FFF2-40B4-BE49-F238E27FC236}">
                <a16:creationId xmlns:a16="http://schemas.microsoft.com/office/drawing/2014/main" id="{1DCD386F-FB4A-406D-A198-3F9B51732D2F}"/>
              </a:ext>
            </a:extLst>
          </p:cNvPr>
          <p:cNvSpPr>
            <a:spLocks noGrp="1"/>
          </p:cNvSpPr>
          <p:nvPr>
            <p:ph type="ftr" sz="quarter" idx="11"/>
          </p:nvPr>
        </p:nvSpPr>
        <p:spPr/>
        <p:txBody>
          <a:bodyPr/>
          <a:lstStyle/>
          <a:p>
            <a:endParaRPr lang="en-GB"/>
          </a:p>
        </p:txBody>
      </p:sp>
      <p:sp>
        <p:nvSpPr>
          <p:cNvPr id="9" name="Pladsholder til slidenummer 8">
            <a:extLst>
              <a:ext uri="{FF2B5EF4-FFF2-40B4-BE49-F238E27FC236}">
                <a16:creationId xmlns:a16="http://schemas.microsoft.com/office/drawing/2014/main" id="{FBF9E482-8E3E-4598-B941-1D9A38DE8CAF}"/>
              </a:ext>
            </a:extLst>
          </p:cNvPr>
          <p:cNvSpPr>
            <a:spLocks noGrp="1"/>
          </p:cNvSpPr>
          <p:nvPr>
            <p:ph type="sldNum" sz="quarter" idx="12"/>
          </p:nvPr>
        </p:nvSpPr>
        <p:spPr/>
        <p:txBody>
          <a:bodyPr>
            <a:normAutofit lnSpcReduction="10000"/>
          </a:bodyPr>
          <a:lstStyle/>
          <a:p>
            <a:fld id="{0DAB5548-7253-48D6-B95B-F3D312A72220}" type="slidenum">
              <a:rPr lang="da-DK" smtClean="0"/>
              <a:pPr/>
              <a:t>4</a:t>
            </a:fld>
            <a:endParaRPr lang="da-DK" dirty="0"/>
          </a:p>
        </p:txBody>
      </p:sp>
    </p:spTree>
    <p:extLst>
      <p:ext uri="{BB962C8B-B14F-4D97-AF65-F5344CB8AC3E}">
        <p14:creationId xmlns:p14="http://schemas.microsoft.com/office/powerpoint/2010/main" val="162501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7D0AA-F0AE-4E26-B02A-D90A6180CD0F}"/>
              </a:ext>
            </a:extLst>
          </p:cNvPr>
          <p:cNvSpPr>
            <a:spLocks noGrp="1"/>
          </p:cNvSpPr>
          <p:nvPr>
            <p:ph type="title"/>
          </p:nvPr>
        </p:nvSpPr>
        <p:spPr/>
        <p:txBody>
          <a:bodyPr/>
          <a:lstStyle/>
          <a:p>
            <a:r>
              <a:rPr lang="da-DK" dirty="0"/>
              <a:t>Scenarie 3</a:t>
            </a:r>
            <a:br>
              <a:rPr lang="da-DK" dirty="0"/>
            </a:br>
            <a:r>
              <a:rPr lang="da-DK" dirty="0"/>
              <a:t>Store projekter</a:t>
            </a:r>
          </a:p>
        </p:txBody>
      </p:sp>
      <p:sp>
        <p:nvSpPr>
          <p:cNvPr id="3" name="Pladsholder til tekst 2">
            <a:extLst>
              <a:ext uri="{FF2B5EF4-FFF2-40B4-BE49-F238E27FC236}">
                <a16:creationId xmlns:a16="http://schemas.microsoft.com/office/drawing/2014/main" id="{54770A28-6D9E-4268-8B3C-B15404F37666}"/>
              </a:ext>
            </a:extLst>
          </p:cNvPr>
          <p:cNvSpPr>
            <a:spLocks noGrp="1"/>
          </p:cNvSpPr>
          <p:nvPr>
            <p:ph type="body" idx="1"/>
          </p:nvPr>
        </p:nvSpPr>
        <p:spPr/>
        <p:txBody>
          <a:bodyPr/>
          <a:lstStyle/>
          <a:p>
            <a:endParaRPr lang="da-DK"/>
          </a:p>
        </p:txBody>
      </p:sp>
      <p:sp>
        <p:nvSpPr>
          <p:cNvPr id="4" name="Pladsholder til indhold 3">
            <a:extLst>
              <a:ext uri="{FF2B5EF4-FFF2-40B4-BE49-F238E27FC236}">
                <a16:creationId xmlns:a16="http://schemas.microsoft.com/office/drawing/2014/main" id="{6A9E4820-9266-48B3-9328-380078FE5B9E}"/>
              </a:ext>
            </a:extLst>
          </p:cNvPr>
          <p:cNvSpPr>
            <a:spLocks noGrp="1"/>
          </p:cNvSpPr>
          <p:nvPr>
            <p:ph sz="half" idx="2"/>
          </p:nvPr>
        </p:nvSpPr>
        <p:spPr/>
        <p:txBody>
          <a:bodyPr>
            <a:normAutofit/>
          </a:bodyPr>
          <a:lstStyle/>
          <a:p>
            <a:r>
              <a:rPr lang="da-DK" dirty="0"/>
              <a:t>Støtte til større projekter, der understøtter fokusområder i den regionale udviklingsstrategi, f.eks. indenfor STEM, mental trivsel eller sundhedsinnovation. </a:t>
            </a:r>
          </a:p>
          <a:p>
            <a:r>
              <a:rPr lang="da-DK" dirty="0"/>
              <a:t>Regionens midler vil udgøre en lille del af den samlede projektfinansiering.</a:t>
            </a:r>
          </a:p>
          <a:p>
            <a:r>
              <a:rPr lang="da-DK" dirty="0"/>
              <a:t>Økonomi: Region Hovedstaden medfinansierer op til 25 pct., og det ansøgte beløb skal minimum være 1.000.000 kr.</a:t>
            </a:r>
          </a:p>
        </p:txBody>
      </p:sp>
      <p:sp>
        <p:nvSpPr>
          <p:cNvPr id="5" name="Pladsholder til tekst 4">
            <a:extLst>
              <a:ext uri="{FF2B5EF4-FFF2-40B4-BE49-F238E27FC236}">
                <a16:creationId xmlns:a16="http://schemas.microsoft.com/office/drawing/2014/main" id="{5035BAFA-87CF-445B-BFD9-8F1D55DC1DEE}"/>
              </a:ext>
            </a:extLst>
          </p:cNvPr>
          <p:cNvSpPr>
            <a:spLocks noGrp="1"/>
          </p:cNvSpPr>
          <p:nvPr>
            <p:ph type="body" sz="quarter" idx="3"/>
          </p:nvPr>
        </p:nvSpPr>
        <p:spPr/>
        <p:txBody>
          <a:bodyPr/>
          <a:lstStyle/>
          <a:p>
            <a:endParaRPr lang="da-DK"/>
          </a:p>
        </p:txBody>
      </p:sp>
      <p:pic>
        <p:nvPicPr>
          <p:cNvPr id="10" name="Pladsholder til indhold 9">
            <a:extLst>
              <a:ext uri="{FF2B5EF4-FFF2-40B4-BE49-F238E27FC236}">
                <a16:creationId xmlns:a16="http://schemas.microsoft.com/office/drawing/2014/main" id="{0141E7FF-DC61-4E84-9654-E113C33EEE63}"/>
              </a:ext>
            </a:extLst>
          </p:cNvPr>
          <p:cNvPicPr>
            <a:picLocks noGrp="1" noChangeAspect="1"/>
          </p:cNvPicPr>
          <p:nvPr>
            <p:ph sz="quarter" idx="4"/>
          </p:nvPr>
        </p:nvPicPr>
        <p:blipFill>
          <a:blip r:embed="rId3"/>
          <a:stretch>
            <a:fillRect/>
          </a:stretch>
        </p:blipFill>
        <p:spPr>
          <a:xfrm>
            <a:off x="5465065" y="-92076"/>
            <a:ext cx="10283949" cy="6950075"/>
          </a:xfrm>
          <a:prstGeom prst="rect">
            <a:avLst/>
          </a:prstGeom>
        </p:spPr>
      </p:pic>
      <p:sp>
        <p:nvSpPr>
          <p:cNvPr id="7" name="Pladsholder til dato 6">
            <a:extLst>
              <a:ext uri="{FF2B5EF4-FFF2-40B4-BE49-F238E27FC236}">
                <a16:creationId xmlns:a16="http://schemas.microsoft.com/office/drawing/2014/main" id="{85BD09E4-DBC0-46E4-853A-30EF7EDA1F0C}"/>
              </a:ext>
            </a:extLst>
          </p:cNvPr>
          <p:cNvSpPr>
            <a:spLocks noGrp="1"/>
          </p:cNvSpPr>
          <p:nvPr>
            <p:ph type="dt" sz="half" idx="10"/>
          </p:nvPr>
        </p:nvSpPr>
        <p:spPr/>
        <p:txBody>
          <a:bodyPr/>
          <a:lstStyle/>
          <a:p>
            <a:endParaRPr lang="da-DK" dirty="0"/>
          </a:p>
        </p:txBody>
      </p:sp>
      <p:sp>
        <p:nvSpPr>
          <p:cNvPr id="8" name="Pladsholder til sidefod 7">
            <a:extLst>
              <a:ext uri="{FF2B5EF4-FFF2-40B4-BE49-F238E27FC236}">
                <a16:creationId xmlns:a16="http://schemas.microsoft.com/office/drawing/2014/main" id="{B462D128-4099-4971-82AF-93DFEBB2BBF5}"/>
              </a:ext>
            </a:extLst>
          </p:cNvPr>
          <p:cNvSpPr>
            <a:spLocks noGrp="1"/>
          </p:cNvSpPr>
          <p:nvPr>
            <p:ph type="ftr" sz="quarter" idx="11"/>
          </p:nvPr>
        </p:nvSpPr>
        <p:spPr/>
        <p:txBody>
          <a:bodyPr/>
          <a:lstStyle/>
          <a:p>
            <a:endParaRPr lang="en-GB"/>
          </a:p>
        </p:txBody>
      </p:sp>
      <p:sp>
        <p:nvSpPr>
          <p:cNvPr id="9" name="Pladsholder til slidenummer 8">
            <a:extLst>
              <a:ext uri="{FF2B5EF4-FFF2-40B4-BE49-F238E27FC236}">
                <a16:creationId xmlns:a16="http://schemas.microsoft.com/office/drawing/2014/main" id="{ABE2C376-664B-45AA-B20D-A60D48F2227E}"/>
              </a:ext>
            </a:extLst>
          </p:cNvPr>
          <p:cNvSpPr>
            <a:spLocks noGrp="1"/>
          </p:cNvSpPr>
          <p:nvPr>
            <p:ph type="sldNum" sz="quarter" idx="12"/>
          </p:nvPr>
        </p:nvSpPr>
        <p:spPr/>
        <p:txBody>
          <a:bodyPr>
            <a:normAutofit lnSpcReduction="10000"/>
          </a:bodyPr>
          <a:lstStyle/>
          <a:p>
            <a:fld id="{0DAB5548-7253-48D6-B95B-F3D312A72220}" type="slidenum">
              <a:rPr lang="da-DK" smtClean="0"/>
              <a:pPr/>
              <a:t>5</a:t>
            </a:fld>
            <a:endParaRPr lang="da-DK" dirty="0"/>
          </a:p>
        </p:txBody>
      </p:sp>
    </p:spTree>
    <p:extLst>
      <p:ext uri="{BB962C8B-B14F-4D97-AF65-F5344CB8AC3E}">
        <p14:creationId xmlns:p14="http://schemas.microsoft.com/office/powerpoint/2010/main" val="3385883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193039144106622"/>
</p:tagLst>
</file>

<file path=ppt/theme/theme1.xml><?xml version="1.0" encoding="utf-8"?>
<a:theme xmlns:a="http://schemas.openxmlformats.org/drawingml/2006/main" name="REGION H Hospital PowerPoint Skabelon_DKfinal">
  <a:themeElements>
    <a:clrScheme name="Region Hovedstaden Darkblue">
      <a:dk1>
        <a:srgbClr val="333333"/>
      </a:dk1>
      <a:lt1>
        <a:srgbClr val="FFFFFF"/>
      </a:lt1>
      <a:dk2>
        <a:srgbClr val="575757"/>
      </a:dk2>
      <a:lt2>
        <a:srgbClr val="CCD4DD"/>
      </a:lt2>
      <a:accent1>
        <a:srgbClr val="99A8BB"/>
      </a:accent1>
      <a:accent2>
        <a:srgbClr val="333333"/>
      </a:accent2>
      <a:accent3>
        <a:srgbClr val="4D6787"/>
      </a:accent3>
      <a:accent4>
        <a:srgbClr val="666666"/>
      </a:accent4>
      <a:accent5>
        <a:srgbClr val="193C65"/>
      </a:accent5>
      <a:accent6>
        <a:srgbClr val="999999"/>
      </a:accent6>
      <a:hlink>
        <a:srgbClr val="193C65"/>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2.xml><?xml version="1.0" encoding="utf-8"?>
<a:theme xmlns:a="http://schemas.openxmlformats.org/drawingml/2006/main" name="Visning">
  <a:themeElements>
    <a:clrScheme name="Region Hovedstaden Darkblue">
      <a:dk1>
        <a:srgbClr val="333333"/>
      </a:dk1>
      <a:lt1>
        <a:srgbClr val="FFFFFF"/>
      </a:lt1>
      <a:dk2>
        <a:srgbClr val="575757"/>
      </a:dk2>
      <a:lt2>
        <a:srgbClr val="CCD4DD"/>
      </a:lt2>
      <a:accent1>
        <a:srgbClr val="99A8BB"/>
      </a:accent1>
      <a:accent2>
        <a:srgbClr val="333333"/>
      </a:accent2>
      <a:accent3>
        <a:srgbClr val="4D6787"/>
      </a:accent3>
      <a:accent4>
        <a:srgbClr val="666666"/>
      </a:accent4>
      <a:accent5>
        <a:srgbClr val="193C65"/>
      </a:accent5>
      <a:accent6>
        <a:srgbClr val="999999"/>
      </a:accent6>
      <a:hlink>
        <a:srgbClr val="193C65"/>
      </a:hlink>
      <a:folHlink>
        <a:srgbClr val="808080"/>
      </a:folHlink>
    </a:clrScheme>
    <a:fontScheme name="Visning">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sning">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TemplafyTemplateConfiguration><![CDATA[{"elementsMetadata":[{"type":"shape","id":"41af351c-8257-4680-8426-c56b30585a7f","elementConfiguration":{"inheritDimensions":"inheritNone","width":"1.9 cm","height":"1.9 cm","disableUpdates":false,"type":"image"}},{"type":"shape","id":"599f6c1f-754e-45af-b059-1be0427d3e95","elementConfiguration":{"binding":"UserProfile.Office.Virksomhed_{{DocumentLanguage}}","disableUpdates":false,"type":"text"}},{"type":"shape","id":"eecbe111-b6c2-491b-b662-34c0198c932a","elementConfiguration":{"binding":"UserProfile.CenterFreeText","visibility":{"action":"hide","binding":"UserProfile.Centers.CenterUI","operator":"notEquals","compareValue":"Intet valgt"},"disableUpdates":false,"type":"text"}},{"type":"shape","id":"9d072341-aef6-4ab7-af30-124844975904","elementConfiguration":{"binding":"UserProfile.Centers.Center_{{DocumentLanguage}}","visibility":{"action":"hide","binding":"UserProfile.Centers.CenterUI","operator":"equals","compareValue":"Intet valgt"},"disableUpdates":false,"type":"text"}},{"type":"shape","id":"ca8fc9b4-f6f1-4f95-a5da-b0ff27fc69de","elementConfiguration":{"binding":"Form.PresentationTitle","disableUpdates":false,"type":"text"}},{"type":"shape","id":"3ea8ed47-a126-4e33-a2c4-a118fa678384","elementConfiguration":{"inheritDimensions":"inheritNone","width":"1.9 cm","height":"1.9 cm","binding":"UserProfile.Office.LogoColor_DCU","disableUpdates":false,"type":"image"}},{"type":"shape","id":"49f7ad44-82d7-4893-8bb0-5b413efab2db","elementConfiguration":{"inheritDimensions":"inheritNone","width":"3.68 cm","height":"1.17 cm","binding":"UserProfile.EkstraLogo.ExtraLogoPPNEGDCU_{{DocumentLanguage}}","disableUpdates":false,"type":"image"}},{"type":"shape","id":"2c54ea57-2674-46ef-bff2-fe8f1662fbf8","elementConfiguration":{"inheritDimensions":"inheritNone","width":"2.42 cm","height":"2.5 cm","binding":"UserProfile.EkstraLogo.ExtraLogoFive_PP_DCU_{{DocumentLanguage}}","disableUpdates":false,"type":"image"}},{"type":"shape","id":"0b52deb6-f7d9-4da5-b52d-791de3076f1b","elementConfiguration":{"inheritDimensions":"inheritNone","width":"2.42 cm","height":"2.5 cm","binding":"UserProfile.EkstraLogo.ExtraLogoTwo_PP_DCU_{{DocumentLanguage}}","disableUpdates":false,"type":"image"}},{"type":"shape","id":"2ee65beb-08fd-420c-ad41-d1f781a037bb","elementConfiguration":{"binding":"UserProfile.Name","visibility":{"action":"hide","binding":"Form.Manuel_dato","operator":"notEquals","compareValue":""},"disableUpdates":false,"type":"text"}},{"type":"shape","id":"a602fca6-7033-4d13-831e-ba16ebe0d787","elementConfiguration":{"binding":"Form.Manuel_dato","visibility":{"action":"hide","operator":"equals","compareValue":""},"disableUpdates":false,"type":"text"}},{"type":"shape","id":"6cc912e3-7b35-470b-8299-4ad32fca0576","elementConfiguration":{"inheritDimensions":"inheritNone","width":"6.05 cm","height":"1.9 cm","binding":"UserProfile.EkstraLogo.ExtraLogoSix_PP_DCU_{{DocumentLanguage}}","disableUpdates":false,"type":"image"}},{"type":"shape","id":"82f1ec45-634a-4bb2-be6e-4f473a49bdd9","elementConfiguration":{"inheritDimensions":"inheritWidth","width":"1.91 cm","binding":"UserProfile.Office.LogoH_PP_DCU","disableUpdates":false,"type":"image"}},{"type":"shape","id":"e4a817b2-d177-4e4d-bdeb-294b45049c2f","elementConfiguration":{"inheritDimensions":"inheritNone","width":"3.68 cm","height":"1.17 cm","binding":"UserProfile.EkstraLogo.ExtraLogoPPDCU_{{DocumentLanguage}}","disableUpdates":false,"type":"image"}},{"type":"shape","id":"3cb01917-f64b-49a9-92f5-afb0e9b59ff8","elementConfiguration":{"binding":"UserProfile.Office.Virksomhed_{{DocumentLanguage}}","disableUpdates":false,"type":"text"}},{"type":"shape","id":"bed9c7c3-9ee2-4e42-b7e4-0ca9b504a774","elementConfiguration":{"binding":"UserProfile.CenterFreeText","visibility":{"action":"hide","binding":"UserProfile.Centers.CenterUI","operator":"notEquals","compareValue":"Intet valgt"},"disableUpdates":false,"type":"text"}},{"type":"shape","id":"04a83257-02ce-44cb-8ee8-ba59e2fb026c","elementConfiguration":{"binding":"UserProfile.Centers.Center_{{DocumentLanguage}}","visibility":{"action":"hide","binding":"UserProfile.Centers.CenterUI","operator":"equals","compareValue":"Intet valgt"},"disableUpdates":false,"type":"text"}},{"type":"shape","id":"a2f65f63-db9f-4bae-8648-461253ceeda9","elementConfiguration":{"binding":"Form.PresentationTitle","disableUpdates":false,"type":"text"}},{"type":"shape","id":"734ef819-35cf-47eb-af1c-4223de031d48","elementConfiguration":{"inheritDimensions":"inheritNone","width":"2.42 cm","height":"2.5 cm","binding":"UserProfile.EkstraLogo.ExtraLogoFive_PP_DCU_{{DocumentLanguage}}","disableUpdates":false,"type":"image"}},{"type":"shape","id":"91103365-8b23-4520-9156-5ac5b256a595","elementConfiguration":{"inheritDimensions":"inheritNone","width":"2.42 cm","height":"2.5 cm","binding":"UserProfile.EkstraLogo.ExtraLogoTwo_PP_DCU_{{DocumentLanguage}}","disableUpdates":false,"type":"image"}},{"type":"shape","id":"7edd6d73-4911-474a-b496-43e4709815d0","elementConfiguration":{"binding":"UserProfile.Name","visibility":{"action":"hide","binding":"Form.Manuel_dato","operator":"notEquals","compareValue":""},"disableUpdates":false,"type":"text"}},{"type":"shape","id":"334abf41-66b7-43ba-a37b-bdd83fb294db","elementConfiguration":{"binding":"Form.Manuel_dato","visibility":{"action":"hide","operator":"equals","compareValue":""},"disableUpdates":false,"type":"text"}},{"type":"shape","id":"28e75b0e-304c-4768-a3cd-e94b3ec27f77","elementConfiguration":{"inheritDimensions":"inheritNone","width":"1.9 cm","height":"19.05 cm","binding":"UserProfile.Office.LogoColor_DCU","disableUpdates":false,"type":"image"}},{"type":"shape","id":"9cf87bd7-8ca3-436b-9969-13450226a573","elementConfiguration":{"inheritDimensions":"inheritNone","width":"6.05 cm","height":"1.9 cm","binding":"UserProfile.EkstraLogo.ExtraLogoSix_PP_DCU_{{DocumentLanguage}}","disableUpdates":false,"type":"image"}},{"type":"shape","id":"eb5972e2-4389-42d8-8069-47ef7de758ac","elementConfiguration":{"inheritDimensions":"inheritWidth","width":"1.91 cm","binding":"UserProfile.Office.LogoH_PP_DCU","disableUpdates":false,"type":"image"}},{"type":"shape","id":"330dc76d-baab-4d05-a24b-e5eeb045b536","elementConfiguration":{"binding":"UserProfile.Office.Virksomhed_{{DocumentLanguage}}","disableUpdates":false,"type":"text"}},{"type":"shape","id":"401f9e97-78b4-4d50-8d0d-90e47370a05b","elementConfiguration":{"binding":"UserProfile.CenterFreeText","visibility":{"action":"hide","binding":"UserProfile.Centers.CenterUI","operator":"notEquals","compareValue":"Intet valgt"},"disableUpdates":false,"type":"text"}},{"type":"shape","id":"54b845cd-128e-40c8-ba22-151db8b804f2","elementConfiguration":{"binding":"UserProfile.Centers.Center_{{DocumentLanguage}}","visibility":{"action":"hide","binding":"UserProfile.Centers.CenterUI","operator":"equals","compareValue":"Intet valgt"},"disableUpdates":false,"type":"text"}},{"type":"shape","id":"996385e6-3a8a-48e0-ae93-f233ff4eb033","elementConfiguration":{"binding":"Form.PresentationTitle","disableUpdates":false,"type":"text"}},{"type":"shape","id":"aa2fc309-073b-41ef-a064-de5894b9ef95","elementConfiguration":{"inheritDimensions":"inheritNone","width":"1.9 cm","height":"1.9 cm","binding":"UserProfile.Office.LogoColor_DCU","disableUpdates":false,"type":"image"}},{"type":"shape","id":"2ae1a39f-2589-436f-bc28-2ee294396ef9","elementConfiguration":{"inheritDimensions":"inheritNone","width":"3.68 cm","height":"1.17 cm","binding":"UserProfile.EkstraLogo.ExtraLogoPPNEGDCU_{{DocumentLanguage}}","disableUpdates":false,"type":"image"}},{"type":"shape","id":"527fa23e-91be-44cf-b581-2eab9e0c5277","elementConfiguration":{"inheritDimensions":"inheritNone","width":"2.42 cm","height":"2.5 cm","binding":"UserProfile.EkstraLogo.ExtraLogoFive_PP_DCU_{{DocumentLanguage}}","disableUpdates":false,"type":"image"}},{"type":"shape","id":"cc165afe-0aaf-4489-8e03-a64ba3e40929","elementConfiguration":{"inheritDimensions":"inheritNone","width":"2.42 cm","height":"2.5 cm","binding":"UserProfile.EkstraLogo.ExtraLogoTwo_PP_DCU_{{DocumentLanguage}}","disableUpdates":false,"type":"image"}},{"type":"shape","id":"7f41b21c-37be-4fdc-be49-9a5938d55801","elementConfiguration":{"binding":"UserProfile.Name","visibility":{"action":"hide","binding":"Form.Manuel_dato","operator":"notEquals","compareValue":""},"disableUpdates":false,"type":"text"}},{"type":"shape","id":"5fe2e801-be95-42dc-9450-7a06348b5cad","elementConfiguration":{"binding":"Form.Manuel_dato","visibility":{"action":"hide","operator":"equals","compareValue":""},"disableUpdates":false,"type":"text"}},{"type":"shape","id":"cda15b4b-1128-4c88-94b4-eaaf228c67c7","elementConfiguration":{"inheritDimensions":"inheritNone","width":"6.05 cm","height":"1.9 cm","binding":"UserProfile.EkstraLogo.ExtraLogoSix_PP_DCU_{{DocumentLanguage}}","disableUpdates":false,"type":"image"}},{"type":"shape","id":"2faa2642-ec9a-46da-acc7-00d627a4e105","elementConfiguration":{"inheritDimensions":"inheritWidth","width":"1.91 cm","binding":"UserProfile.Office.LogoH_PP_DCU","disableUpdates":false,"type":"image"}},{"type":"shape","id":"5914da36-58b8-434a-bb88-938b5c3dc3ed","elementConfiguration":{"binding":"UserProfile.Office.Virksomhed_{{DocumentLanguage}}","disableUpdates":false,"type":"text"}},{"type":"shape","id":"00eef84f-7041-4ec7-8c14-fc53461cdd7e","elementConfiguration":{"binding":"UserProfile.CenterFreeText","visibility":{"action":"hide","binding":"UserProfile.Centers.CenterUI","operator":"notEquals","compareValue":"Intet valgt"},"disableUpdates":false,"type":"text"}},{"type":"shape","id":"283276d1-e0e3-42f0-81b1-4c29056829cd","elementConfiguration":{"binding":"UserProfile.Centers.Center_{{DocumentLanguage}}","visibility":{"action":"hide","binding":"UserProfile.Centers.CenterUI","operator":"equals","compareValue":"Intet valgt"},"disableUpdates":false,"type":"text"}},{"type":"shape","id":"ddff9209-ca4c-42bf-9522-27cf9a4bc09c","elementConfiguration":{"binding":"Form.PresentationTitle","disableUpdates":false,"type":"text"}},{"type":"shape","id":"041b8938-40f1-4c89-a1e4-e0c8f40b1a55","elementConfiguration":{"inheritDimensions":"inheritNone","width":"1.9 cm","height":"1.9 cm","binding":"UserProfile.Office.LogoColor_DCU","disableUpdates":false,"type":"image"}},{"type":"shape","id":"ee82a888-26d2-4b0a-95e4-c7643a857297","elementConfiguration":{"inheritDimensions":"inheritNone","width":"3.68 cm","height":"1.17 cm","binding":"UserProfile.EkstraLogo.ExtraLogoPPNEGDCU_{{DocumentLanguage}}","disableUpdates":false,"type":"image"}},{"type":"shape","id":"71d2c646-20c0-463d-a035-a2e5bb5d86e8","elementConfiguration":{"inheritDimensions":"inheritNone","width":"2.42 cm","height":"2.5 cm","binding":"UserProfile.EkstraLogo.ExtraLogoFive_PP_DCU_{{DocumentLanguage}}","disableUpdates":false,"type":"image"}},{"type":"shape","id":"0a0b2509-4140-421a-9d5d-f1cd1cf19834","elementConfiguration":{"inheritDimensions":"inheritNone","width":"2.42 cm","height":"2.5 cm","binding":"UserProfile.EkstraLogo.ExtraLogoTwo_PP_DCU_{{DocumentLanguage}}","disableUpdates":false,"type":"image"}},{"type":"shape","id":"dc19bdd3-f6b6-46f5-b0b9-37fde7c08161","elementConfiguration":{"binding":"UserProfile.Name","visibility":{"action":"hide","binding":"Form.Manuel_dato","operator":"notEquals","compareValue":""},"disableUpdates":false,"type":"text"}},{"type":"shape","id":"c27cf5c0-1f52-4fdf-9054-d75f293bc7ad","elementConfiguration":{"binding":"Form.Manuel_dato","visibility":{"action":"hide","operator":"equals","compareValue":""},"disableUpdates":false,"type":"text"}},{"type":"shape","id":"2a40a35c-1b8d-4625-91a4-d1cbd6eafda3","elementConfiguration":{"inheritDimensions":"inheritNone","width":"6.05 cm","height":"1.9 cm","binding":"UserProfile.EkstraLogo.ExtraLogoSix_PP_DCU_{{DocumentLanguage}}","disableUpdates":false,"type":"image"}},{"type":"shape","id":"3c589863-9cf4-4d48-a89b-bf544d41fce3","elementConfiguration":{"inheritDimensions":"inheritWidth","width":"1.91 cm","binding":"UserProfile.Office.LogoH_PP_DCU","disableUpdates":false,"type":"image"}},{"type":"shape","id":"4fbf3f1f-bc0b-4129-b39c-1a0d9bb2482b","elementConfiguration":{"inheritDimensions":"inheritNone","width":"33.89 cm","height":"19.07 cm","binding":"UserProfile.Centers.VaelgKorrektSkabelon169DCU","disableUpdates":false,"type":"image"}},{"type":"shape","id":"e55ea852-bec6-4869-93d8-8f66af563335","elementConfiguration":{"inheritDimensions":"inheritNone","width":"33.89 cm","height":"19.07 cm","binding":"UserProfile.Centers.VaelgKorrektSkabelon169DCU","disableUpdates":false,"type":"image"}},{"type":"shape","id":"6f8befa3-4d96-4a2b-92b6-73f2f91dfe9f","elementConfiguration":{"binding":"Form.PresentationTitle","disableUpdates":false,"type":"text"}},{"type":"shape","id":"7b89f0c6-210f-493b-8a94-f0d8c5d30c1b","elementConfiguration":{"binding":"UserProfile.Name","visibility":{"action":"hide","binding":"Form.Manuel_dato","operator":"notEquals","compareValue":""},"disableUpdates":false,"type":"text"}},{"type":"shape","id":"6d7138dc-daff-4095-a01a-e6ec328e7568","elementConfiguration":{"inheritDimensions":"inheritNone","width":"3.68 cm","height":"1.17 cm","binding":"UserProfile.EkstraLogo.ExtraLogoPPNEGDCU_{{DocumentLanguage}}","disableUpdates":false,"type":"image"}},{"type":"shape","id":"fffa3eaa-c647-4256-be2d-c19a8f9ea179","elementConfiguration":{"inheritDimensions":"inheritNone","width":"2.42 cm","height":"2.5 cm","binding":"UserProfile.EkstraLogo.ExtraLogoFive_PP_DCU_{{DocumentLanguage}}","disableUpdates":false,"type":"image"}},{"type":"shape","id":"02eff793-c484-4842-ba1b-e03a4c4ffbdf","elementConfiguration":{"inheritDimensions":"inheritNone","width":"2.42 cm","height":"2.5 cm","binding":"UserProfile.EkstraLogo.ExtraLogoTwo_PP_DCU_{{DocumentLanguage}}","disableUpdates":false,"type":"image"}},{"type":"shape","id":"c40feeb5-4878-400e-b59d-7ad3c6bca57c","elementConfiguration":{"binding":"UserProfile.Office.Virksomhed_{{DocumentLanguage}}","disableUpdates":false,"type":"text"}},{"type":"shape","id":"2aa4d5d6-51ba-4fa9-aabd-128b55dfa071","elementConfiguration":{"binding":"UserProfile.CenterFreeText","visibility":{"action":"hide","binding":"UserProfile.Centers.CenterUI","operator":"notEquals","compareValue":"Intet valgt"},"disableUpdates":false,"type":"text"}},{"type":"shape","id":"d68929cf-9642-47ea-b1b4-9e51becd7211","elementConfiguration":{"binding":"UserProfile.Centers.Center_{{DocumentLanguage}}","visibility":{"action":"hide","binding":"UserProfile.Centers.CenterUI","operator":"equals","compareValue":"Intet valgt","compareValues":[]},"disableUpdates":false,"type":"text"}},{"type":"shape","id":"8f7c1797-abd8-4f10-9f0e-9da587a1f8d5","elementConfiguration":{"binding":"Form.Manuel_dato","visibility":{"action":"hide","operator":"equals","compareValue":""},"disableUpdates":false,"type":"text"}},{"type":"shape","id":"5970d844-81e1-434a-9f41-7768f347a876","elementConfiguration":{"inheritDimensions":"inheritNone","width":"1.9 cm","height":"19.05 cm","binding":"UserProfile.Office.LogoColor_DCU","disableUpdates":false,"type":"image"}},{"type":"shape","id":"8effd1ed-6b1e-4bf5-b0fd-f513ecbfcd88","elementConfiguration":{"inheritDimensions":"inheritNone","width":"6.05 cm","height":"1.9 cm","binding":"UserProfile.EkstraLogo.ExtraLogoSix_PP_DCU_{{DocumentLanguage}}","disableUpdates":false,"type":"image"}},{"type":"shape","id":"627ae1c6-0039-4f29-bbab-e48d64f6a645","elementConfiguration":{"inheritDimensions":"inheritWidth","width":"1.91 cm","binding":"UserProfile.Office.LogoH_PP_DCU","disableUpdates":false,"type":"image"}},{"type":"shape","id":"c7fe04bc-9ee9-448a-a12b-75baa4496d63","elementConfiguration":{"inheritDimensions":"inheritNone","width":"1.9 cm","height":"19.05 cm","binding":"UserProfile.Office.LogoColor_DCU","disableUpdates":false,"type":"image"}},{"type":"shape","id":"e32cf468-804c-45a0-b926-a2935477e4c6","elementConfiguration":{"inheritDimensions":"inheritNone","width":"3.68 cm","height":"1.17 cm","binding":"UserProfile.EkstraLogo.ExtraLogoPPNEGDCU_{{DocumentLanguage}}","disableUpdates":false,"type":"image"}},{"type":"shape","id":"39b72436-56a5-4140-ab40-91799b689da9","elementConfiguration":{"binding":"UserProfile.Office.Virksomhed_{{DocumentLanguage}}","disableUpdates":false,"type":"text"}},{"type":"shape","id":"a511a704-fe50-4988-a831-d5eb33bade28","elementConfiguration":{"binding":"UserProfile.CenterFreeText","visibility":{"action":"hide","binding":"UserProfile.Centers.CenterUI","operator":"notEquals","compareValue":"Intet valgt","compareValues":[""]},"disableUpdates":false,"type":"text"}},{"type":"shape","id":"81c5b459-6e0d-4c3e-9f83-39b8b0ab6062","elementConfiguration":{"binding":"UserProfile.Centers.Center_{{DocumentLanguage}}","visibility":{"action":"hide","binding":"UserProfile.Centers.CenterUI","operator":"equals","compareValue":"Intet valgt"},"disableUpdates":false,"type":"text"}},{"type":"shape","id":"bf7483c2-f24a-4760-9d05-86c5c6cdf7ab","elementConfiguration":{"binding":"Form.PresentationTitle","disableUpdates":false,"type":"text"}},{"type":"shape","id":"904b1b2d-bb5e-4a5e-a4b0-2072ba8e2636","elementConfiguration":{"inheritDimensions":"inheritNone","width":"2.42 cm","height":"2.5 cm","binding":"UserProfile.EkstraLogo.ExtraLogoFive_PP_DCU_{{DocumentLanguage}}","disableUpdates":false,"type":"image"}},{"type":"shape","id":"f35e2421-2358-44cf-a05c-6d7edf529ba2","elementConfiguration":{"inheritDimensions":"inheritNone","width":"2.42 cm","height":"2.5 cm","binding":"UserProfile.EkstraLogo.ExtraLogoTwo_PP_DCU_{{DocumentLanguage}}","disableUpdates":false,"type":"image"}},{"type":"shape","id":"be760e60-091b-4dc2-ab50-97866760d626","elementConfiguration":{"binding":"UserProfile.Name","visibility":{"action":"hide","binding":"Form.Manuel_dato","operator":"notEquals","compareValue":""},"disableUpdates":false,"type":"text"}},{"type":"shape","id":"06470339-bf9d-4b94-a48b-b06052904fe2","elementConfiguration":{"binding":"Form.Manuel_dato","visibility":{"action":"hide","operator":"equals","compareValue":""},"disableUpdates":false,"type":"text"}},{"type":"shape","id":"6d2190bf-4e37-4d4d-9a7c-8efedffd7f50","elementConfiguration":{"inheritDimensions":"inheritNone","width":"6.05 cm","height":"1.9 cm","binding":"UserProfile.EkstraLogo.ExtraLogoSixNEG_PP_DCU_{{DocumentLanguage}}","disableUpdates":false,"type":"image"}},{"type":"shape","id":"886a819a-5a89-4bf6-9122-72b162bfc3ee","elementConfiguration":{"inheritDimensions":"inheritWidth","width":"1.91 cm","binding":"UserProfile.Office.LogoH_PP_DCU","disableUpdates":false,"type":"image"}},{"type":"shape","id":"37a3a2eb-d826-422f-91b0-a20a0537bc7e","elementConfiguration":{"inheritDimensions":"inheritNone","width":"33.89 cm","height":"19.07 cm","binding":"UserProfile.Centers.VaelgKorrektSkabelon169DCU","disableUpdates":false,"type":"image"}},{"type":"shape","id":"5d0d0288-65e7-413c-99a6-094196c7514d","elementConfiguration":{"inheritDimensions":"inheritNone","width":"33.89 cm","height":"19.07 cm","binding":"UserProfile.Centers.VaelgKorrektSkabelon169DCU","disableUpdates":false,"type":"image"}},{"type":"shape","id":"093cce78-73db-4d91-9d28-d390d541b536","elementConfiguration":{"binding":"Form.PresentationTitle","disableUpdates":false,"type":"text"}},{"type":"shape","id":"28fb9095-027e-4419-ae8c-4eb5f44ab6ab","elementConfiguration":{"binding":"UserProfile.Name","visibility":{"action":"hide","binding":"Form.Manuel_dato","operator":"notEquals","compareValue":""},"disableUpdates":false,"type":"text"}},{"type":"shape","id":"6cc447a2-358f-4de6-999f-8d8fe53045f3","elementConfiguration":{"inheritDimensions":"inheritNone","width":"3.68 cm","height":"1.17 cm","binding":"UserProfile.EkstraLogo.ExtraLogoPPNEGDCU_{{DocumentLanguage}}","disableUpdates":false,"type":"image"}},{"type":"shape","id":"25822498-4f4e-4c9c-a768-a7955f1d27f3","elementConfiguration":{"inheritDimensions":"inheritNone","width":"2.42 cm","height":"2.5 cm","binding":"UserProfile.EkstraLogo.ExtraLogoFive_PP_DCU_{{DocumentLanguage}}","disableUpdates":false,"type":"image"}},{"type":"shape","id":"6db87ff7-c909-447a-ba47-f03f91361c13","elementConfiguration":{"inheritDimensions":"inheritNone","width":"2.42 cm","height":"2.5 cm","binding":"UserProfile.EkstraLogo.ExtraLogoTwo_PP_DCU_{{DocumentLanguage}}","disableUpdates":false,"type":"image"}},{"type":"shape","id":"316179fd-dc49-4a30-9be3-73799f965344","elementConfiguration":{"binding":"UserProfile.Office.Virksomhed_{{DocumentLanguage}}","disableUpdates":false,"type":"text"}},{"type":"shape","id":"097e25d3-2f67-4836-969a-b0b4e560147a","elementConfiguration":{"binding":"UserProfile.CenterFreeText","visibility":{"action":"hide","binding":"UserProfile.Centers.CenterUI","operator":"notEquals","compareValue":"Intet valgt"},"disableUpdates":false,"type":"text"}},{"type":"shape","id":"da8b7f90-9f32-4718-815d-67eb5420bd43","elementConfiguration":{"binding":"UserProfile.Centers.Center_{{DocumentLanguage}}","visibility":{"action":"hide","binding":"UserProfile.Centers.CenterUI","operator":"equals","compareValue":"Intet valgt","compareValues":[]},"disableUpdates":false,"type":"text"}},{"type":"shape","id":"a32822f1-05c0-4908-af79-e583b59c4057","elementConfiguration":{"binding":"Form.Manuel_dato","visibility":{"action":"hide","operator":"equals","compareValue":""},"disableUpdates":false,"type":"text"}},{"type":"shape","id":"acab9b80-806a-4101-9014-0ca5d74e3270","elementConfiguration":{"inheritDimensions":"inheritNone","width":"1.9 cm","height":"19.05 cm","binding":"UserProfile.Office.LogoColor_DCU","disableUpdates":false,"type":"image"}},{"type":"shape","id":"01b7e80c-163e-472c-bcb5-f62a89648b53","elementConfiguration":{"inheritDimensions":"inheritNone","width":"6.05 cm","height":"1.9 cm","binding":"UserProfile.EkstraLogo.ExtraLogoSix_PP_DCU_{{DocumentLanguage}}","disableUpdates":false,"type":"image"}},{"type":"shape","id":"9bb329c0-2a7c-4bbb-8a1f-b873ebeaf2fe","elementConfiguration":{"inheritDimensions":"inheritWidth","width":"1.91 cm","binding":"UserProfile.Office.LogoH_PP_DCU","disableUpdates":false,"type":"image"}},{"type":"shape","id":"5880f69a-1564-4557-a1ec-8f9679aab422","elementConfiguration":{"binding":"UserProfile.Office.Virksomhed_{{DocumentLanguage}}","disableUpdates":false,"type":"text"}},{"type":"shape","id":"266e7838-de99-4532-9821-168c8c771870","elementConfiguration":{"binding":"UserProfile.CenterFreeText","visibility":{"action":"hide","binding":"UserProfile.Centers.CenterUI","operator":"notEquals","compareValue":"Intet valgt","compareValues":[""]},"disableUpdates":false,"type":"text"}},{"type":"shape","id":"6df7626a-4880-4ee4-9a81-1f7ab3789dd7","elementConfiguration":{"binding":"UserProfile.Centers.Center_{{DocumentLanguage}}","visibility":{"action":"hide","binding":"UserProfile.Centers.CenterUI","operator":"equals","compareValue":"Intet valgt"},"disableUpdates":false,"type":"text"}},{"type":"shape","id":"4f076203-7f15-4c65-b96e-ed751b4c8cd6","elementConfiguration":{"binding":"Form.PresentationTitle","disableUpdates":false,"type":"text"}},{"type":"shape","id":"b92ecf67-bb27-453c-ae07-962ccedf35c1","elementConfiguration":{"inheritDimensions":"inheritNone","width":"1.9 cm","height":"1.9 cm","binding":"UserProfile.Office.LogoColor_DCU","disableUpdates":false,"type":"image"}},{"type":"shape","id":"a7b9940e-cb0c-49d4-bdf2-274e4279f33f","elementConfiguration":{"inheritDimensions":"inheritNone","width":"3.68 cm","height":"1.17 cm","binding":"UserProfile.EkstraLogo.ExtraLogoPPNEGDCU_{{DocumentLanguage}}","disableUpdates":false,"type":"image"}},{"type":"shape","id":"d6ac2299-5005-4fb4-be88-89d7d167a917","elementConfiguration":{"inheritDimensions":"inheritNone","width":"2.42 cm","height":"2.5 cm","binding":"UserProfile.EkstraLogo.ExtraLogoFive_PP_DCU_{{DocumentLanguage}}","disableUpdates":false,"type":"image"}},{"type":"shape","id":"565f81b5-8165-4d86-ba27-bd01772274ef","elementConfiguration":{"inheritDimensions":"inheritNone","width":"2.42 cm","height":"2.5 cm","binding":"UserProfile.EkstraLogo.ExtraLogoTwo_PP_DCU_{{DocumentLanguage}}","disableUpdates":false,"type":"image"}},{"type":"shape","id":"bfa48223-ef7d-49a4-8756-4a5eb8cf513f","elementConfiguration":{"binding":"UserProfile.Name","visibility":{"action":"hide","binding":"Form.Manuel_dato","operator":"notEquals","compareValue":""},"disableUpdates":false,"type":"text"}},{"type":"shape","id":"a90bb574-1955-4f81-8749-4c49ad2d63b4","elementConfiguration":{"binding":"Form.Manuel_dato","visibility":{"action":"hide","operator":"equals","compareValue":""},"disableUpdates":false,"type":"text"}},{"type":"shape","id":"c936cd3d-651f-47dc-9b5e-bbf19586f8bc","elementConfiguration":{"inheritDimensions":"inheritNone","width":"6.05 cm","height":"1.9 cm","binding":"UserProfile.EkstraLogo.ExtraLogoSix_PP_DCU_{{DocumentLanguage}}","disableUpdates":false,"type":"image"}},{"type":"shape","id":"410a2ae1-f4e9-4445-a381-9eddc8cff33e","elementConfiguration":{"inheritDimensions":"inheritWidth","width":"1.91 cm","binding":"UserProfile.Office.LogoH_PP_DCU","disableUpdates":false,"type":"image"}},{"type":"shape","id":"043fcc64-9749-4ffa-a767-109f0c2dcd87","elementConfiguration":{"binding":"UserProfile.Office.Virksomhed_{{DocumentLanguage}}","disableUpdates":false,"type":"text"}},{"type":"shape","id":"2475b903-7667-4995-9fb8-7de0398034c6","elementConfiguration":{"binding":"UserProfile.CenterFreeText","visibility":{"action":"hide","binding":"UserProfile.Centers.CenterUI","operator":"notEquals","compareValue":"Intet valgt"},"disableUpdates":false,"type":"text"}},{"type":"shape","id":"5c0d4aeb-9f76-4b99-ba12-91d032c994a0","elementConfiguration":{"binding":"UserProfile.Centers.Center_{{DocumentLanguage}}","visibility":{"action":"hide","binding":"UserProfile.Centers.CenterUI","operator":"equals","compareValue":"Intet valgt"},"disableUpdates":false,"type":"text"}},{"type":"shape","id":"6c70fbc6-bc6e-4a8e-b673-b1f91fe42525","elementConfiguration":{"binding":"Form.PresentationTitle","disableUpdates":false,"type":"text"}},{"type":"shape","id":"c797da35-7f7f-488b-aa0f-ef3477042341","elementConfiguration":{"inheritDimensions":"inheritNone","width":"1.9 cm","height":"1.9 cm","binding":"UserProfile.Office.LogoColor_DCU","disableUpdates":false,"type":"image"}},{"type":"shape","id":"f766b0ee-4992-464e-91bb-aaeff9d1eed3","elementConfiguration":{"inheritDimensions":"inheritNone","width":"3.68 cm","height":"1.17 cm","binding":"UserProfile.EkstraLogo.ExtraLogoPPNEGDCU_{{DocumentLanguage}}","disableUpdates":false,"type":"image"}},{"type":"shape","id":"734a3d98-c6fb-4946-b3c9-e117fffd7197","elementConfiguration":{"inheritDimensions":"inheritNone","width":"2.42 cm","height":"2.5 cm","binding":"UserProfile.EkstraLogo.ExtraLogoFive_PP_DCU_{{DocumentLanguage}}","disableUpdates":false,"type":"image"}},{"type":"shape","id":"9eb14cf4-0d9d-4836-a2e4-915d4afa20af","elementConfiguration":{"inheritDimensions":"inheritNone","width":"2.42 cm","height":"2.5 cm","binding":"UserProfile.EkstraLogo.ExtraLogoTwo_PP_DCU_{{DocumentLanguage}}","disableUpdates":false,"type":"image"}},{"type":"shape","id":"7e7a7519-32b5-42e2-9708-68428f70e26c","elementConfiguration":{"binding":"UserProfile.Name","visibility":{"action":"hide","binding":"Form.Manuel_dato","operator":"notEquals","compareValue":""},"disableUpdates":false,"type":"text"}},{"type":"shape","id":"a9ceee0d-2636-42e3-969b-74c674f86f16","elementConfiguration":{"binding":"Form.Manuel_dato","visibility":{"action":"hide","operator":"equals","compareValue":""},"disableUpdates":false,"type":"text"}},{"type":"shape","id":"a7536b8c-c431-4c0b-89b4-533fba839bf9","elementConfiguration":{"inheritDimensions":"inheritNone","width":"6.05 cm","height":"1.9 cm","binding":"UserProfile.EkstraLogo.ExtraLogoSix_PP_DCU_{{DocumentLanguage}}","disableUpdates":false,"type":"image"}},{"type":"shape","id":"872092bb-f5e5-4678-b335-a4cb1a37c15b","elementConfiguration":{"inheritDimensions":"inheritWidth","width":"1.91 cm","binding":"UserProfile.Office.LogoH_PP_DCU","disableUpdates":false,"type":"image"}},{"type":"shape","id":"ed2dab6b-3479-4499-a3f3-aaab20f69df3","elementConfiguration":{"binding":"UserProfile.Office.Virksomhed_{{DocumentLanguage}}","disableUpdates":false,"type":"text"}},{"type":"shape","id":"bf43419e-ac9b-4edd-892f-d939483eff6d","elementConfiguration":{"binding":"UserProfile.CenterFreeText","visibility":{"action":"hide","binding":"UserProfile.Centers.CenterUI","operator":"notEquals","compareValue":"Intet valgt"},"disableUpdates":false,"type":"text"}},{"type":"shape","id":"b4f853f1-2476-4a57-84d0-f66a6ff4fbce","elementConfiguration":{"binding":"UserProfile.Centers.Center_{{DocumentLanguage}}","visibility":{"action":"hide","binding":"UserProfile.Centers.CenterUI","operator":"equals","compareValue":"Intet valgt"},"disableUpdates":false,"type":"text"}},{"type":"shape","id":"151ddae2-ecbe-4b85-9ff3-a09facc61c73","elementConfiguration":{"binding":"Form.PresentationTitle","disableUpdates":false,"type":"text"}},{"type":"shape","id":"ef22222b-1ccb-40b9-939e-7252d04645a0","elementConfiguration":{"inheritDimensions":"inheritNone","width":"1.9 cm","height":"1.9 cm","binding":"UserProfile.Office.LogoColor_DCU","disableUpdates":false,"type":"image"}},{"type":"shape","id":"7f493160-35b5-440a-b194-f60e062fcbda","elementConfiguration":{"inheritDimensions":"inheritNone","width":"3.68 cm","height":"1.17 cm","binding":"UserProfile.EkstraLogo.ExtraLogoPPNEGDCU_{{DocumentLanguage}}","disableUpdates":false,"type":"image"}},{"type":"shape","id":"7c35d151-6e75-4993-89f2-2950c0c55795","elementConfiguration":{"inheritDimensions":"inheritNone","width":"2.42 cm","height":"2.5 cm","binding":"UserProfile.EkstraLogo.ExtraLogoFive_PP_DCU_{{DocumentLanguage}}","disableUpdates":false,"type":"image"}},{"type":"shape","id":"30753a0d-4279-4b49-8404-50297c275b96","elementConfiguration":{"inheritDimensions":"inheritNone","width":"2.42 cm","height":"2.5 cm","binding":"UserProfile.EkstraLogo.ExtraLogoTwo_PP_DCU_{{DocumentLanguage}}","disableUpdates":false,"type":"image"}},{"type":"shape","id":"03244ce3-5866-4b3c-8ee4-42ad2d57110e","elementConfiguration":{"binding":"UserProfile.Name","visibility":{"action":"hide","binding":"Form.Manuel_dato","operator":"notEquals","compareValue":""},"disableUpdates":false,"type":"text"}},{"type":"shape","id":"5fa24d46-795d-4629-9ce2-a7524645667f","elementConfiguration":{"binding":"Form.Manuel_dato","visibility":{"action":"hide","operator":"equals","compareValue":""},"disableUpdates":false,"type":"text"}},{"type":"shape","id":"96ee3860-6b51-4d63-b876-7f81db6b0e31","elementConfiguration":{"inheritDimensions":"inheritNone","width":"6.05 cm","height":"1.9 cm","binding":"UserProfile.EkstraLogo.ExtraLogoSix_PP_DCU_{{DocumentLanguage}}","disableUpdates":false,"type":"image"}},{"type":"shape","id":"ae05c922-1633-4c4e-a6d8-497283eba3bd","elementConfiguration":{"inheritDimensions":"inheritWidth","width":"1.91 cm","binding":"UserProfile.Office.LogoH_PP_DCU","disableUpdates":false,"type":"image"}},{"type":"shape","id":"66abb47e-4668-406f-9c98-3a69a2933717","elementConfiguration":{"inheritDimensions":"inheritNone","width":"1.9 cm","height":"1.9 cm","binding":"UserProfile.Office.LogoColor_DCU","disableUpdates":false,"type":"image"}},{"type":"shape","id":"ddef7c63-3591-4d52-92ab-899df0fe2108","elementConfiguration":{"binding":"UserProfile.Office.Virksomhed_{{DocumentLanguage}}","disableUpdates":false,"type":"text"}},{"type":"shape","id":"23917a4c-5319-4781-b7e3-79560332400a","elementConfiguration":{"binding":"UserProfile.CenterFreeText","visibility":{"action":"hide","binding":"UserProfile.Centers.CenterUI","operator":"notEquals","compareValue":"Intet valgt"},"disableUpdates":false,"type":"text"}},{"type":"shape","id":"3dd8187f-3fc5-4473-a19b-496b43ff93fd","elementConfiguration":{"binding":"UserProfile.Centers.Center_{{DocumentLanguage}}","visibility":{"action":"hide","binding":"UserProfile.Centers.CenterUI","operator":"equals","compareValue":"Intet valgt"},"disableUpdates":false,"type":"text"}},{"type":"shape","id":"bd592fb6-5b05-4e2b-875e-fa3b4d76d168","elementConfiguration":{"binding":"Form.PresentationTitle","disableUpdates":false,"type":"text"}},{"type":"shape","id":"38097586-e19e-40b7-8c14-fb00bd5c4ff4","elementConfiguration":{"inheritDimensions":"inheritNone","width":"3.68 cm","height":"1.17 cm","binding":"UserProfile.EkstraLogo.ExtraLogoPPNEGDCU_{{DocumentLanguage}}","disableUpdates":false,"type":"image"}},{"type":"shape","id":"2638495a-bee8-4517-981e-0968e57592db","elementConfiguration":{"inheritDimensions":"inheritNone","width":"2.42 cm","height":"2.5 cm","binding":"UserProfile.EkstraLogo.ExtraLogoFive_PP_DCU_{{DocumentLanguage}}","disableUpdates":false,"type":"image"}},{"type":"shape","id":"67096147-3c22-4b2d-9e4f-d9420abbad6f","elementConfiguration":{"inheritDimensions":"inheritNone","width":"2.42 cm","height":"2.5 cm","binding":"UserProfile.EkstraLogo.ExtraLogoTwo_PP_DCU_{{DocumentLanguage}}","disableUpdates":false,"type":"image"}},{"type":"shape","id":"5c47dd04-7ba7-4f16-a222-1ff42323b90a","elementConfiguration":{"binding":"UserProfile.Name","visibility":{"action":"hide","binding":"Form.Manuel_dato","operator":"notEquals","compareValue":""},"disableUpdates":false,"type":"text"}},{"type":"shape","id":"ed4c6d49-74e2-4e38-8028-7dcec4e0be1a","elementConfiguration":{"binding":"Form.Manuel_dato","visibility":{"action":"hide","operator":"equals","compareValue":""},"disableUpdates":false,"type":"text"}},{"type":"shape","id":"2f3cb572-fe18-4511-a975-0b5504b6ed20","elementConfiguration":{"inheritDimensions":"inheritNone","width":"6.05 cm","height":"1.9 cm","binding":"UserProfile.EkstraLogo.ExtraLogoSix_PP_DCU_{{DocumentLanguage}}","disableUpdates":false,"type":"image"}},{"type":"shape","id":"a0105f66-1a76-4293-97e3-31e231ae7970","elementConfiguration":{"inheritDimensions":"inheritWidth","width":"1.91 cm","binding":"UserProfile.Office.LogoH_PP_DCU","disableUpdates":false,"type":"image"}},{"type":"shape","id":"fb48eb60-d486-419b-8af2-7324a3c6285d","elementConfiguration":{"binding":"UserProfile.Office.Virksomhed_{{DocumentLanguage}}","disableUpdates":false,"type":"text"}},{"type":"shape","id":"a8e040d9-d9cf-4280-95af-1b8babd6b24c","elementConfiguration":{"binding":"UserProfile.CenterFreeText","visibility":{"action":"hide","binding":"UserProfile.Centers.CenterUI","operator":"notEquals","compareValue":"Intet valgt"},"disableUpdates":false,"type":"text"}},{"type":"shape","id":"67acdcb3-f931-4fc1-ace3-3851c94ec554","elementConfiguration":{"binding":"UserProfile.Centers.Center_{{DocumentLanguage}}","visibility":{"action":"hide","binding":"UserProfile.Centers.CenterUI","operator":"equals","compareValue":"Intet valgt"},"disableUpdates":false,"type":"text"}},{"type":"shape","id":"8d955945-f3a7-44fe-b638-05608eb31ca9","elementConfiguration":{"binding":"Form.PresentationTitle","disableUpdates":false,"type":"text"}},{"type":"shape","id":"c3c314b3-59bc-4b6f-a44c-709dd2bd7dcf","elementConfiguration":{"inheritDimensions":"inheritNone","width":"1.9 cm","height":"1.9 cm","binding":"UserProfile.Office.LogoColor_DCU","disableUpdates":false,"type":"image"}},{"type":"shape","id":"55212437-7e10-4163-9b3c-40fda4955742","elementConfiguration":{"inheritDimensions":"inheritNone","width":"3.68 cm","height":"1.17 cm","binding":"UserProfile.EkstraLogo.ExtraLogoPPNEGDCU_{{DocumentLanguage}}","disableUpdates":false,"type":"image"}},{"type":"shape","id":"ef6bce60-5d9e-43c4-a4f8-6ceea9cdef10","elementConfiguration":{"inheritDimensions":"inheritNone","width":"2.42 cm","height":"2.5 cm","binding":"UserProfile.EkstraLogo.ExtraLogoFive_PP_DCU_{{DocumentLanguage}}","disableUpdates":false,"type":"image"}},{"type":"shape","id":"742b6509-9273-4d93-aaa1-37367e9fbc9e","elementConfiguration":{"inheritDimensions":"inheritNone","width":"2.42 cm","height":"2.5 cm","binding":"UserProfile.EkstraLogo.ExtraLogoTwo_PP_DCU_{{DocumentLanguage}}","disableUpdates":false,"type":"image"}},{"type":"shape","id":"9e717de4-f402-4e06-bb75-c069be698405","elementConfiguration":{"binding":"UserProfile.Name","visibility":{"action":"hide","binding":"Form.Manuel_dato","operator":"notEquals","compareValue":""},"disableUpdates":false,"type":"text"}},{"type":"shape","id":"9e49f7f3-6c42-40e6-8bef-91460d9d2b7f","elementConfiguration":{"binding":"Form.Manuel_dato","visibility":{"action":"hide","operator":"equals","compareValue":""},"disableUpdates":false,"type":"text"}},{"type":"shape","id":"f8c3aebf-e925-4a79-a83d-86b07bef4faa","elementConfiguration":{"inheritDimensions":"inheritNone","width":"6.05 cm","height":"1.9 cm","binding":"UserProfile.EkstraLogo.ExtraLogoSix_PP_DCU_{{DocumentLanguage}}","disableUpdates":false,"type":"image"}},{"type":"shape","id":"7abed029-1063-413e-9290-e30ebb8a3327","elementConfiguration":{"inheritDimensions":"inheritWidth","width":"1.91 cm","binding":"UserProfile.Office.LogoH_PP_DCU","disableUpdates":false,"type":"image"}},{"type":"shape","id":"a66cfbc6-1cb3-49ee-9d69-583af145cd30","elementConfiguration":{"inheritDimensions":"inheritNone","width":"3.68 cm","height":"1.17 cm","binding":"UserProfile.EkstraLogo.ExtraLogoPPDCU_{{DocumentLanguage}}","disableUpdates":false,"type":"image"}},{"type":"shape","id":"f1cb314b-734a-4a16-a80e-315e25d1e4d2","elementConfiguration":{"binding":"UserProfile.Office.Virksomhed_{{DocumentLanguage}}","disableUpdates":false,"type":"text"}},{"type":"shape","id":"4f2f13f2-f9cb-4a01-88e2-acc5c93998a0","elementConfiguration":{"binding":"UserProfile.CenterFreeText","visibility":{"action":"hide","binding":"UserProfile.Centers.CenterUI","operator":"notEquals","compareValue":"Intet valgt"},"disableUpdates":false,"type":"text"}},{"type":"shape","id":"b1fc0c99-38cb-4b86-b360-967834b5ef0e","elementConfiguration":{"binding":"UserProfile.Centers.Center_{{DocumentLanguage}}","visibility":{"action":"hide","binding":"UserProfile.Centers.CenterUI","operator":"equals","compareValue":"Intet valgt"},"disableUpdates":false,"type":"text"}},{"type":"shape","id":"7ac725ea-22a1-4e34-9487-8bff4e04dea7","elementConfiguration":{"binding":"Form.PresentationTitle","disableUpdates":false,"type":"text"}},{"type":"shape","id":"9d068826-1bbf-46c0-b26e-dc5142c9ffd0","elementConfiguration":{"inheritDimensions":"inheritNone","width":"2.42 cm","height":"2.5 cm","binding":"UserProfile.EkstraLogo.ExtraLogoFive_PP_DCU_{{DocumentLanguage}}","disableUpdates":false,"type":"image"}},{"type":"shape","id":"1311916b-3579-428b-9b24-22029e455c4e","elementConfiguration":{"inheritDimensions":"inheritNone","width":"2.42 cm","height":"2.5 cm","binding":"UserProfile.EkstraLogo.ExtraLogoTwo_PP_DCU_{{DocumentLanguage}}","disableUpdates":false,"type":"image"}},{"type":"shape","id":"454656ea-9d0d-40dd-844d-bd16b652e49d","elementConfiguration":{"binding":"UserProfile.Name","visibility":{"action":"hide","binding":"Form.Manuel_dato","operator":"notEquals","compareValue":""},"disableUpdates":false,"type":"text"}},{"type":"shape","id":"8eb5c770-544a-4bbb-8212-56922dc5b7f5","elementConfiguration":{"binding":"Form.Manuel_dato","visibility":{"action":"hide","operator":"equals","compareValue":""},"disableUpdates":false,"type":"text"}},{"type":"shape","id":"0c655698-ecc3-4c2e-a71f-b690ca109267","elementConfiguration":{"inheritDimensions":"inheritNone","width":"1.9 cm","height":"19.05 cm","binding":"UserProfile.Office.LogoColor_DCU","disableUpdates":false,"type":"image"}},{"type":"shape","id":"3b0de208-57ab-4c6a-9ff5-c14f80b653a9","elementConfiguration":{"inheritDimensions":"inheritNone","width":"6.05 cm","height":"1.9 cm","binding":"UserProfile.EkstraLogo.ExtraLogoSix_PP_DCU_{{DocumentLanguage}}","disableUpdates":false,"type":"image"}},{"type":"shape","id":"f3b8f4ce-7f8e-4623-b7fe-00db2b899b9d","elementConfiguration":{"inheritDimensions":"inheritWidth","width":"1.91 cm","binding":"UserProfile.Office.LogoH_PP_DCU","disableUpdates":false,"type":"image"}},{"type":"shape","id":"7db72da3-1c17-45f3-90e1-a1197cc1132d","elementConfiguration":{"binding":"UserProfile.Office.Virksomhed_{{DocumentLanguage}}","disableUpdates":false,"type":"text"}},{"type":"shape","id":"60e30e79-3238-4962-b116-6cd11059e91c","elementConfiguration":{"binding":"UserProfile.CenterFreeText","visibility":{"action":"hide","binding":"UserProfile.Centers.CenterUI","operator":"notEquals","compareValue":"Intet valgt"},"disableUpdates":false,"type":"text"}},{"type":"shape","id":"046d91d9-7e66-4cb7-957a-ec84f7a5e47f","elementConfiguration":{"binding":"UserProfile.Centers.Center_{{DocumentLanguage}}","visibility":{"action":"hide","binding":"UserProfile.Centers.CenterUI","operator":"equals","compareValue":"Intet valgt"},"disableUpdates":false,"type":"text"}},{"type":"shape","id":"3112a060-4312-41fb-9b20-46d60de8ff46","elementConfiguration":{"binding":"Form.PresentationTitle","disableUpdates":false,"type":"text"}},{"type":"shape","id":"de38cdb0-0084-4bc6-b592-c7d675742182","elementConfiguration":{"inheritDimensions":"inheritNone","width":"1.9 cm","height":"1.9 cm","binding":"UserProfile.Office.LogoColor_DCU","disableUpdates":false,"type":"image"}},{"type":"shape","id":"6256d19f-a622-4a96-8ae5-1489342d569f","elementConfiguration":{"inheritDimensions":"inheritNone","width":"3.68 cm","height":"1.17 cm","binding":"UserProfile.EkstraLogo.ExtraLogoPPNEGDCU_{{DocumentLanguage}}","disableUpdates":false,"type":"image"}},{"type":"shape","id":"fdb23422-2d6a-4189-a4b9-10c7bb936e3c","elementConfiguration":{"inheritDimensions":"inheritNone","width":"2.42 cm","height":"2.5 cm","binding":"UserProfile.EkstraLogo.ExtraLogoFive_PP_DCU_{{DocumentLanguage}}","disableUpdates":false,"type":"image"}},{"type":"shape","id":"f89fef90-79cc-4198-a409-d845448c2514","elementConfiguration":{"inheritDimensions":"inheritNone","width":"2.42 cm","height":"2.5 cm","binding":"UserProfile.EkstraLogo.ExtraLogoTwo_PP_DCU_{{DocumentLanguage}}","disableUpdates":false,"type":"image"}},{"type":"shape","id":"72ae23c5-2bcc-409d-b44a-c57b1ff7c44c","elementConfiguration":{"binding":"UserProfile.Name","visibility":{"action":"hide","binding":"Form.Manuel_dato","operator":"notEquals","compareValue":""},"disableUpdates":false,"type":"text"}},{"type":"shape","id":"1320488a-0250-4c5e-b23d-e306b17d8f1a","elementConfiguration":{"binding":"Form.Manuel_dato","visibility":{"action":"hide","operator":"equals","compareValue":""},"disableUpdates":false,"type":"text"}},{"type":"shape","id":"62aeb2d5-c1a3-4ff5-ba7d-43c6bed29d98","elementConfiguration":{"inheritDimensions":"inheritNone","width":"6.05 cm","height":"1.9 cm","binding":"UserProfile.EkstraLogo.ExtraLogoSix_PP_DCU_{{DocumentLanguage}}","disableUpdates":false,"type":"image"}},{"type":"shape","id":"24936389-8d24-49b4-8b54-552066dafab1","elementConfiguration":{"inheritDimensions":"inheritWidth","width":"1.91 cm","binding":"UserProfile.Office.LogoH_PP_DCU","disableUpdates":false,"type":"image"}},{"type":"shape","id":"07cb77e0-7f72-4b76-9e98-6e5c892e83bc","elementConfiguration":{"binding":"UserProfile.Office.Virksomhed_{{DocumentLanguage}}","disableUpdates":false,"type":"text"}},{"type":"shape","id":"6f7e976c-a1ec-4fbf-8a90-2d9ef2da66f9","elementConfiguration":{"binding":"UserProfile.CenterFreeText","visibility":{"action":"hide","binding":"UserProfile.Centers.CenterUI","operator":"notEquals","compareValue":"Intet valgt"},"disableUpdates":false,"type":"text"}},{"type":"shape","id":"753c5a28-bcb7-40b8-82b1-a4c6b5c5795b","elementConfiguration":{"binding":"UserProfile.Centers.Center_{{DocumentLanguage}}","visibility":{"action":"hide","binding":"UserProfile.Centers.CenterUI","operator":"equals","compareValue":"Intet valgt"},"disableUpdates":false,"type":"text"}},{"type":"shape","id":"11dfa7df-a255-4915-93df-1931e2b006bb","elementConfiguration":{"binding":"Form.PresentationTitle","disableUpdates":false,"type":"text"}},{"type":"shape","id":"20e1df2c-b425-4bbf-84dc-97ac339454d3","elementConfiguration":{"inheritDimensions":"inheritNone","width":"2.42 cm","height":"2.5 cm","binding":"UserProfile.EkstraLogo.ExtraLogoFive_PP_DCU_{{DocumentLanguage}}","disableUpdates":false,"type":"image"}},{"type":"shape","id":"2116affb-6bde-4093-99bc-f1f26525ecbf","elementConfiguration":{"inheritDimensions":"inheritNone","width":"2.42 cm","height":"2.5 cm","binding":"UserProfile.EkstraLogo.ExtraLogoTwo_PP_DCU_{{DocumentLanguage}}","disableUpdates":false,"type":"image"}},{"type":"shape","id":"ed35fc17-e504-41b5-9169-e870af1bf106","elementConfiguration":{"binding":"UserProfile.Name","visibility":{"action":"hide","binding":"Form.Manuel_dato","operator":"notEquals","compareValue":""},"disableUpdates":false,"type":"text"}},{"type":"shape","id":"49f5c195-8cbe-4e4a-ad1b-16088a986aae","elementConfiguration":{"binding":"Form.Manuel_dato","visibility":{"action":"hide","operator":"equals","compareValue":""},"disableUpdates":false,"type":"text"}},{"type":"shape","id":"45ea532d-7672-45f1-b62b-dafb4b236122","elementConfiguration":{"inheritDimensions":"inheritNone","width":"1.9 cm","height":"19.05 cm","binding":"UserProfile.Office.LogoColor_DCU","disableUpdates":false,"type":"image"}},{"type":"shape","id":"32ea8b41-7da8-4e59-9b16-4821e5c3d7cf","elementConfiguration":{"inheritDimensions":"inheritNone","width":"3.68 cm","height":"1.17 cm","binding":"UserProfile.EkstraLogo.ExtraLogoPPNEGDCU_{{DocumentLanguage}}","disableUpdates":false,"type":"image"}},{"type":"shape","id":"24c52a19-c05c-4bb5-9968-9f9d7ca7b11f","elementConfiguration":{"inheritDimensions":"inheritNone","width":"6.05 cm","height":"1.9 cm","binding":"UserProfile.EkstraLogo.ExtraLogoSix_PP_DCU_{{DocumentLanguage}}","disableUpdates":false,"type":"image"}},{"type":"shape","id":"d0a421d1-6297-451d-9d54-e27ec7a2f51e","elementConfiguration":{"inheritDimensions":"inheritWidth","width":"1.91 cm","binding":"UserProfile.Office.LogoH_PP_DCU","disableUpdates":false,"type":"image"}}],"transformationConfigurations":[{"colorTheme":"{{UserProfile.Office.ApplyColorTheme}}","originalColorThemeXml":"<a:clrScheme name=\"REGION H Hospital\" xmlns:a=\"http://schemas.openxmlformats.org/drawingml/2006/main\"><a:dk1><a:srgbClr val=\"333333\" /></a:dk1><a:lt1><a:srgbClr val=\"FFFFFF\" /></a:lt1><a:dk2><a:srgbClr val=\"575757\" /></a:dk2><a:lt2><a:srgbClr val=\"CCEBFA\" /></a:lt2><a:accent1><a:srgbClr val=\"99D7F6\" /></a:accent1><a:accent2><a:srgbClr val=\"333333\" /></a:accent2><a:accent3><a:srgbClr val=\"4DB9EF\" /></a:accent3><a:accent4><a:srgbClr val=\"666666\" /></a:accent4><a:accent5><a:srgbClr val=\"19A5EA\" /></a:accent5><a:accent6><a:srgbClr val=\"999999\" /></a:accent6><a:hlink><a:srgbClr val=\"0086CC\" /></a:hlink><a:folHlink><a:srgbClr val=\"808080\" /></a:folHlink></a:clrScheme>","disableUpdates":false,"type":"colorTheme"}],"templateName":"","templateDescription":"","enableDocumentContentUpdater":true,"version":"1.3"}]]></TemplafyTemplateConfiguration>
</file>

<file path=customXml/item2.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false,"documentContentValidatorVersion":0},"elementsMetadata":[],"slideId":"637105359336269917","enableDocumentContentUpdater":true,"version":"1.3"}]]></TemplafySlideTemplateConfiguration>
</file>

<file path=customXml/item4.xml><?xml version="1.0" encoding="utf-8"?>
<TemplafySlideTemplateConfiguration><![CDATA[{"documentContentValidatorConfiguration":{"enableDocumentContentValidator":false,"documentContentValidatorVersion":0},"elementsMetadata":[],"slideId":"636973038327532712","enableDocumentContentUpdater":true,"version":"1.3"}]]></TemplafySlideTemplateConfiguration>
</file>

<file path=customXml/item5.xml><?xml version="1.0" encoding="utf-8"?>
<TemplafyFormConfiguration><![CDATA[{"formFields":[{"required":false,"placeholder":"Præsentationens titel/beskrivelse (venstre sidefod)","lines":0,"helpTexts":{"prefix":"","postfix":""},"spacing":{},"type":"textBox","name":"PresentationTitle","label":"Titel/beskrivelse","fullyQualifiedName":"PresentationTitle"},{"required":false,"placeholder":"","lines":0,"helpTexts":{"prefix":"Indsæt ønsket dato (fjerner brugernavnet)","postfix":""},"spacing":{},"type":"textBox","name":"Manuel_dato","label":"Dato","fullyQualifiedName":"Manuel_dato"}],"formDataEntries":[{"name":"Manuel_dato","value":"KmoMbKeiuV5n66RUbYYWpQ=="}]}]]></Templafy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documentContentValidatorConfiguration":{"enableDocumentContentValidator":false,"documentContentValidatorVersion":0},"elementsMetadata":[],"slideId":"636973038323624315","enableDocumentContentUpdater":true,"version":"1.3"}]]></TemplafySlideTemplateConfiguration>
</file>

<file path=customXml/itemProps1.xml><?xml version="1.0" encoding="utf-8"?>
<ds:datastoreItem xmlns:ds="http://schemas.openxmlformats.org/officeDocument/2006/customXml" ds:itemID="{978984FF-6C25-4FD4-85EA-2F9586C8CA61}">
  <ds:schemaRefs/>
</ds:datastoreItem>
</file>

<file path=customXml/itemProps2.xml><?xml version="1.0" encoding="utf-8"?>
<ds:datastoreItem xmlns:ds="http://schemas.openxmlformats.org/officeDocument/2006/customXml" ds:itemID="{B518EF32-D7ED-4D8E-80D0-C33C01DB34BB}">
  <ds:schemaRefs/>
</ds:datastoreItem>
</file>

<file path=customXml/itemProps3.xml><?xml version="1.0" encoding="utf-8"?>
<ds:datastoreItem xmlns:ds="http://schemas.openxmlformats.org/officeDocument/2006/customXml" ds:itemID="{026957DE-A263-4C3E-96D4-107DEBA1D471}">
  <ds:schemaRefs/>
</ds:datastoreItem>
</file>

<file path=customXml/itemProps4.xml><?xml version="1.0" encoding="utf-8"?>
<ds:datastoreItem xmlns:ds="http://schemas.openxmlformats.org/officeDocument/2006/customXml" ds:itemID="{E53D1538-2B10-42E3-B3A2-D052B27F0EF7}">
  <ds:schemaRefs/>
</ds:datastoreItem>
</file>

<file path=customXml/itemProps5.xml><?xml version="1.0" encoding="utf-8"?>
<ds:datastoreItem xmlns:ds="http://schemas.openxmlformats.org/officeDocument/2006/customXml" ds:itemID="{B0D2E709-FA3C-4E2D-A1F5-DD257C406372}">
  <ds:schemaRefs/>
</ds:datastoreItem>
</file>

<file path=customXml/itemProps6.xml><?xml version="1.0" encoding="utf-8"?>
<ds:datastoreItem xmlns:ds="http://schemas.openxmlformats.org/officeDocument/2006/customXml" ds:itemID="{7200C2A8-2F34-4CEB-AC93-8D1E85273CDA}">
  <ds:schemaRefs/>
</ds:datastoreItem>
</file>

<file path=customXml/itemProps7.xml><?xml version="1.0" encoding="utf-8"?>
<ds:datastoreItem xmlns:ds="http://schemas.openxmlformats.org/officeDocument/2006/customXml" ds:itemID="{BE8F26EB-1153-4B98-AAC3-D117DA0F337D}">
  <ds:schemaRefs/>
</ds:datastoreItem>
</file>

<file path=customXml/itemProps8.xml><?xml version="1.0" encoding="utf-8"?>
<ds:datastoreItem xmlns:ds="http://schemas.openxmlformats.org/officeDocument/2006/customXml" ds:itemID="{7FA764BE-93AE-4A1F-94F8-EB73EE3F6FA7}">
  <ds:schemaRefs/>
</ds:datastoreItem>
</file>

<file path=docProps/app.xml><?xml version="1.0" encoding="utf-8"?>
<Properties xmlns="http://schemas.openxmlformats.org/officeDocument/2006/extended-properties" xmlns:vt="http://schemas.openxmlformats.org/officeDocument/2006/docPropsVTypes">
  <Template/>
  <TotalTime>0</TotalTime>
  <Words>818</Words>
  <Application>Microsoft Office PowerPoint</Application>
  <PresentationFormat>Widescreen</PresentationFormat>
  <Paragraphs>48</Paragraphs>
  <Slides>5</Slides>
  <Notes>5</Notes>
  <HiddenSlides>0</HiddenSlides>
  <MMClips>0</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5</vt:i4>
      </vt:variant>
    </vt:vector>
  </HeadingPairs>
  <TitlesOfParts>
    <vt:vector size="11" baseType="lpstr">
      <vt:lpstr>Arial</vt:lpstr>
      <vt:lpstr>Century Schoolbook</vt:lpstr>
      <vt:lpstr>times new roman</vt:lpstr>
      <vt:lpstr>Wingdings 2</vt:lpstr>
      <vt:lpstr>REGION H Hospital PowerPoint Skabelon_DKfinal</vt:lpstr>
      <vt:lpstr>Visning</vt:lpstr>
      <vt:lpstr>Kulturens fremtid i Region Hovedstaden</vt:lpstr>
      <vt:lpstr>Kulturindsatsen i Region Hovedstaden</vt:lpstr>
      <vt:lpstr>Scenarie 1 Små projekter</vt:lpstr>
      <vt:lpstr>Scenarie 2 Store events</vt:lpstr>
      <vt:lpstr>Scenarie 3 Store projekter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2015-01-13T08:58:59Z</dcterms:created>
  <dcterms:modified xsi:type="dcterms:W3CDTF">2023-01-24T09:15:36Z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2020-08-18T11:59:43.9440160Z</vt:lpwstr>
  </property>
  <property fmtid="{D5CDD505-2E9C-101B-9397-08002B2CF9AE}" pid="4" name="TemplafyTenantId">
    <vt:lpwstr>regionh</vt:lpwstr>
  </property>
  <property fmtid="{D5CDD505-2E9C-101B-9397-08002B2CF9AE}" pid="5" name="TemplafyTemplateId">
    <vt:lpwstr>636933321759797439</vt:lpwstr>
  </property>
  <property fmtid="{D5CDD505-2E9C-101B-9397-08002B2CF9AE}" pid="6" name="TemplafyUserProfileId">
    <vt:lpwstr>637501967157301738</vt:lpwstr>
  </property>
  <property fmtid="{D5CDD505-2E9C-101B-9397-08002B2CF9AE}" pid="7" name="TemplafyLanguageCode">
    <vt:lpwstr>da-DK</vt:lpwstr>
  </property>
</Properties>
</file>