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0" r:id="rId4"/>
    <p:sldId id="259" r:id="rId5"/>
    <p:sldId id="262" r:id="rId6"/>
    <p:sldId id="263" r:id="rId7"/>
    <p:sldId id="264" r:id="rId8"/>
  </p:sldIdLst>
  <p:sldSz cx="12192000" cy="6858000"/>
  <p:notesSz cx="6858000" cy="9144000"/>
  <p:embeddedFontLst>
    <p:embeddedFont>
      <p:font typeface="Raleway" panose="020B0604020202020204" charset="0"/>
      <p:regular r:id="rId11"/>
      <p:bold r:id="rId12"/>
      <p:italic r:id="rId13"/>
      <p:boldItalic r:id="rId14"/>
    </p:embeddedFont>
    <p:embeddedFont>
      <p:font typeface="Raleway ExtraBold" panose="020B0604020202020204" charset="0"/>
      <p:regular r:id="rId15"/>
      <p:bold r:id="rId16"/>
      <p:italic r:id="rId17"/>
      <p:boldItalic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6E6E6"/>
    <a:srgbClr val="003356"/>
    <a:srgbClr val="001F34"/>
    <a:srgbClr val="441B3C"/>
    <a:srgbClr val="003F36"/>
    <a:srgbClr val="005C8D"/>
    <a:srgbClr val="BE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8523" autoAdjust="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89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04/04/2024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04/04/2024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1" y="336145"/>
            <a:ext cx="1800659" cy="421958"/>
          </a:xfrm>
          <a:prstGeom prst="rect">
            <a:avLst/>
          </a:prstGeom>
        </p:spPr>
      </p:pic>
      <p:sp>
        <p:nvSpPr>
          <p:cNvPr id="26" name="Ikoner">
            <a:extLst>
              <a:ext uri="{FF2B5EF4-FFF2-40B4-BE49-F238E27FC236}">
                <a16:creationId xmlns:a16="http://schemas.microsoft.com/office/drawing/2014/main" id="{807501B8-6288-4B48-97AA-8207383A42BF}"/>
              </a:ext>
            </a:extLst>
          </p:cNvPr>
          <p:cNvSpPr>
            <a:spLocks noChangeAspect="1"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113280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5484199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75999" y="1900238"/>
            <a:ext cx="5484201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slidenummer 11">
            <a:extLst>
              <a:ext uri="{FF2B5EF4-FFF2-40B4-BE49-F238E27FC236}">
                <a16:creationId xmlns:a16="http://schemas.microsoft.com/office/drawing/2014/main" id="{99C76138-CD40-4E65-845F-F511C78E0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Pladsholder til dato 9" hidden="1">
            <a:extLst>
              <a:ext uri="{FF2B5EF4-FFF2-40B4-BE49-F238E27FC236}">
                <a16:creationId xmlns:a16="http://schemas.microsoft.com/office/drawing/2014/main" id="{F3B39126-D198-41DB-88AB-6C4F5438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Pladsholder til sidefod 10" hidden="1">
            <a:extLst>
              <a:ext uri="{FF2B5EF4-FFF2-40B4-BE49-F238E27FC236}">
                <a16:creationId xmlns:a16="http://schemas.microsoft.com/office/drawing/2014/main" id="{3F8442AA-4FE0-47EA-8B79-6D112F429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351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objekt til bille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6275998" y="0"/>
            <a:ext cx="60948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5299200" cy="934890"/>
          </a:xfrm>
        </p:spPr>
        <p:txBody>
          <a:bodyPr/>
          <a:lstStyle>
            <a:lvl1pPr>
              <a:defRPr sz="3000"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5347FED5-0CD2-4FA7-BE6E-68D8065A4EC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275998" y="0"/>
            <a:ext cx="6094800" cy="6858000"/>
          </a:xfrm>
        </p:spPr>
        <p:txBody>
          <a:bodyPr tIns="612000" anchor="ctr" anchorCtr="0"/>
          <a:lstStyle>
            <a:lvl1pPr marL="0" indent="0" algn="ctr">
              <a:buNone/>
              <a:defRPr/>
            </a:lvl1pPr>
          </a:lstStyle>
          <a:p>
            <a:r>
              <a:rPr lang="da-DK" dirty="0"/>
              <a:t>Klik på ikonet og indsæt billede</a:t>
            </a:r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A51774A5-FED9-4538-B2CB-565EACF9A7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111A1756-A0E7-4C52-9A32-CA3EB8559D0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9B0D835E-06D6-410D-B17D-472F6616F43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Text Placeholder Ikoner">
            <a:extLst>
              <a:ext uri="{FF2B5EF4-FFF2-40B4-BE49-F238E27FC236}">
                <a16:creationId xmlns:a16="http://schemas.microsoft.com/office/drawing/2014/main" id="{F3423F88-ABA9-453B-96CA-8105B868702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360400" y="6433592"/>
            <a:ext cx="399600" cy="100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425122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objekter på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6097200" y="0"/>
            <a:ext cx="60948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52992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71200" y="182880"/>
            <a:ext cx="5745600" cy="592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tabel eller graf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74869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objekter på baggru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BC38EB6-9EC0-43F9-9816-E002D7CCA3D8}"/>
              </a:ext>
            </a:extLst>
          </p:cNvPr>
          <p:cNvSpPr/>
          <p:nvPr userDrawn="1"/>
        </p:nvSpPr>
        <p:spPr>
          <a:xfrm>
            <a:off x="1" y="0"/>
            <a:ext cx="6094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6094801" y="0"/>
            <a:ext cx="6097200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5297448" cy="9348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71200" y="182880"/>
            <a:ext cx="5745507" cy="59267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da-DK" noProof="0" dirty="0"/>
              <a:t>Klik og indsæt tabel eller graf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2000" y="1900800"/>
            <a:ext cx="5297448" cy="419792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3386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rvet baggrund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EFDE22D-AEC6-44D1-9036-1CBF65072CEB}"/>
              </a:ext>
            </a:extLst>
          </p:cNvPr>
          <p:cNvSpPr/>
          <p:nvPr userDrawn="1"/>
        </p:nvSpPr>
        <p:spPr>
          <a:xfrm>
            <a:off x="0" y="0"/>
            <a:ext cx="60948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4800" y="632970"/>
            <a:ext cx="5299200" cy="934890"/>
          </a:xfrm>
        </p:spPr>
        <p:txBody>
          <a:bodyPr/>
          <a:lstStyle>
            <a:lvl1pPr>
              <a:lnSpc>
                <a:spcPct val="89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454800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5C33635-6099-4D0D-AB14-EA159BE8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0E64D43B-1701-4143-A634-F2184E64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A5C4B665-3B2D-4FA3-8EF2-DE6A06F0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2123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>
            <a:extLst>
              <a:ext uri="{FF2B5EF4-FFF2-40B4-BE49-F238E27FC236}">
                <a16:creationId xmlns:a16="http://schemas.microsoft.com/office/drawing/2014/main" id="{6EFDE22D-AEC6-44D1-9036-1CBF65072CEB}"/>
              </a:ext>
            </a:extLst>
          </p:cNvPr>
          <p:cNvSpPr/>
          <p:nvPr userDrawn="1"/>
        </p:nvSpPr>
        <p:spPr>
          <a:xfrm>
            <a:off x="0" y="0"/>
            <a:ext cx="6094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54800" y="632970"/>
            <a:ext cx="5299200" cy="934890"/>
          </a:xfrm>
        </p:spPr>
        <p:txBody>
          <a:bodyPr/>
          <a:lstStyle>
            <a:lvl1pPr>
              <a:lnSpc>
                <a:spcPct val="89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454800" y="1900238"/>
            <a:ext cx="5299200" cy="41973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>
              <a:defRPr>
                <a:solidFill>
                  <a:schemeClr val="accent1"/>
                </a:solidFill>
              </a:defRPr>
            </a:lvl6pPr>
            <a:lvl7pPr>
              <a:defRPr>
                <a:solidFill>
                  <a:schemeClr val="accent1"/>
                </a:solidFill>
              </a:defRPr>
            </a:lvl7pPr>
            <a:lvl8pPr>
              <a:defRPr>
                <a:solidFill>
                  <a:schemeClr val="accent1"/>
                </a:solidFill>
              </a:defRPr>
            </a:lvl8pPr>
            <a:lvl9pPr>
              <a:defRPr>
                <a:solidFill>
                  <a:schemeClr val="accent1"/>
                </a:solidFill>
              </a:defRPr>
            </a:lvl9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5C33635-6099-4D0D-AB14-EA159BE8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0E64D43B-1701-4143-A634-F2184E64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A5C4B665-3B2D-4FA3-8EF2-DE6A06F0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98E83D3A-E2DC-4014-A218-F23A5A8048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1900238"/>
            <a:ext cx="5303000" cy="4197350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spcBef>
                <a:spcPts val="6000"/>
              </a:spcBef>
              <a:spcAft>
                <a:spcPts val="400"/>
              </a:spcAft>
              <a:buFont typeface="Arial" panose="020B0604020202020204" pitchFamily="34" charset="0"/>
              <a:buChar char="​"/>
              <a:defRPr sz="10000" b="1">
                <a:solidFill>
                  <a:schemeClr val="bg1"/>
                </a:solidFill>
              </a:defRPr>
            </a:lvl1pPr>
            <a:lvl2pPr marL="0" indent="0">
              <a:lnSpc>
                <a:spcPct val="111000"/>
              </a:lnSpc>
              <a:buFont typeface="Arial" panose="020B0604020202020204" pitchFamily="34" charset="0"/>
              <a:buChar char="​"/>
              <a:defRPr>
                <a:solidFill>
                  <a:schemeClr val="bg1"/>
                </a:solidFill>
              </a:defRPr>
            </a:lvl2pPr>
            <a:lvl3pPr marL="180000">
              <a:lnSpc>
                <a:spcPct val="114000"/>
              </a:lnSpc>
              <a:defRPr>
                <a:solidFill>
                  <a:schemeClr val="bg1"/>
                </a:solidFill>
              </a:defRPr>
            </a:lvl3pPr>
            <a:lvl4pPr marL="360000">
              <a:lnSpc>
                <a:spcPct val="114000"/>
              </a:lnSpc>
              <a:defRPr>
                <a:solidFill>
                  <a:schemeClr val="bg1"/>
                </a:solidFill>
              </a:defRPr>
            </a:lvl4pPr>
            <a:lvl5pPr marL="540000">
              <a:lnSpc>
                <a:spcPct val="114000"/>
              </a:lnSpc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Indsæt tal 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A7AB18CA-D15D-4150-802F-9E36348819D9}"/>
              </a:ext>
            </a:extLst>
          </p:cNvPr>
          <p:cNvSpPr txBox="1"/>
          <p:nvPr userDrawn="1"/>
        </p:nvSpPr>
        <p:spPr>
          <a:xfrm>
            <a:off x="-1173717" y="1900238"/>
            <a:ext cx="1040130" cy="16927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dirty="0"/>
              <a:t>For næste tekst niveau vælg ENTER og TAB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sz="1100" dirty="0"/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100" dirty="0"/>
              <a:t>For at få tal niveauet tilbage skal du vælge ENTER og SHIFT + TAB </a:t>
            </a:r>
          </a:p>
          <a:p>
            <a:pPr algn="r"/>
            <a:endParaRPr lang="da-DK" sz="1100" dirty="0" err="1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AABE7F8-1F06-472C-9E25-82F6207F40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031101" y="3429000"/>
            <a:ext cx="1897514" cy="2207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2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objekt til billeder s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3354998" y="0"/>
            <a:ext cx="8837001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EA72F82E-41CB-4503-864D-CF00A38EB36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54797" y="0"/>
            <a:ext cx="8837203" cy="6858000"/>
          </a:xfrm>
        </p:spPr>
        <p:txBody>
          <a:bodyPr tIns="612000" anchor="ctr" anchorCtr="0"/>
          <a:lstStyle>
            <a:lvl1pPr marL="0" indent="0" algn="ctr">
              <a:buNone/>
              <a:defRPr/>
            </a:lvl1pPr>
          </a:lstStyle>
          <a:p>
            <a:r>
              <a:rPr lang="da-DK" dirty="0"/>
              <a:t>Klik på ikonet og indsæt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25632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1799" y="1900238"/>
            <a:ext cx="2563200" cy="41973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Text Placeholder Ikoner">
            <a:extLst>
              <a:ext uri="{FF2B5EF4-FFF2-40B4-BE49-F238E27FC236}">
                <a16:creationId xmlns:a16="http://schemas.microsoft.com/office/drawing/2014/main" id="{527BF74F-F718-4318-88F1-B78CF3023F0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360400" y="6433592"/>
            <a:ext cx="399600" cy="100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74728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dholdsobjekter på baggrund s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5A6B7885-DDAE-450C-B00C-E86812F046A2}"/>
              </a:ext>
            </a:extLst>
          </p:cNvPr>
          <p:cNvSpPr/>
          <p:nvPr userDrawn="1"/>
        </p:nvSpPr>
        <p:spPr>
          <a:xfrm>
            <a:off x="3354998" y="0"/>
            <a:ext cx="8837001" cy="6858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25632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537676" y="182881"/>
            <a:ext cx="8479064" cy="591470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tabel eller graf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31801" y="1900800"/>
            <a:ext cx="2563400" cy="419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Ikoner">
            <a:extLst>
              <a:ext uri="{FF2B5EF4-FFF2-40B4-BE49-F238E27FC236}">
                <a16:creationId xmlns:a16="http://schemas.microsoft.com/office/drawing/2014/main" id="{6EA125FF-4EB2-4137-A13A-E01C5CAD676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13" name="Pladsholder til slidenummer 12">
            <a:extLst>
              <a:ext uri="{FF2B5EF4-FFF2-40B4-BE49-F238E27FC236}">
                <a16:creationId xmlns:a16="http://schemas.microsoft.com/office/drawing/2014/main" id="{C93FE44B-8E32-4C27-94AF-F71D14C8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8797082D-BCBF-4A53-BC27-DAFA0D88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4D9FF13F-592A-4460-ACB8-9F49BEF1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55801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614024"/>
            <a:ext cx="6940800" cy="3621600"/>
          </a:xfrm>
        </p:spPr>
        <p:txBody>
          <a:bodyPr anchor="t" anchorCtr="0"/>
          <a:lstStyle>
            <a:lvl1pPr algn="l">
              <a:defRPr sz="5000" b="1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5577840"/>
            <a:ext cx="4021200" cy="705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Klik og indsæt tekst</a:t>
            </a:r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Ikoner">
            <a:extLst>
              <a:ext uri="{FF2B5EF4-FFF2-40B4-BE49-F238E27FC236}">
                <a16:creationId xmlns:a16="http://schemas.microsoft.com/office/drawing/2014/main" id="{2A9BEE6D-CFD0-42D9-A84B-7B4DDAE6F48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84086138"/>
      </p:ext>
    </p:extLst>
  </p:cSld>
  <p:clrMapOvr>
    <a:masterClrMapping/>
  </p:clrMapOvr>
  <p:hf sldNum="0" hdr="0" ft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side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D42F2ED6-695B-42D6-BF46-316DB0DA3982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noFill/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614024"/>
            <a:ext cx="6940800" cy="3621600"/>
          </a:xfrm>
        </p:spPr>
        <p:txBody>
          <a:bodyPr anchor="t" anchorCtr="0"/>
          <a:lstStyle>
            <a:lvl1pPr algn="l">
              <a:defRPr sz="5000" b="1">
                <a:solidFill>
                  <a:schemeClr val="bg2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5577840"/>
            <a:ext cx="4021200" cy="70580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2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Klik og indsæt tekst</a:t>
            </a:r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Text Placeholder Ikoner">
            <a:extLst>
              <a:ext uri="{FF2B5EF4-FFF2-40B4-BE49-F238E27FC236}">
                <a16:creationId xmlns:a16="http://schemas.microsoft.com/office/drawing/2014/main" id="{9DA53165-D918-4619-BB9D-376E8930B3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0" y="6433592"/>
            <a:ext cx="399600" cy="100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>
                <a:noFill/>
              </a:defRPr>
            </a:lvl1pPr>
          </a:lstStyle>
          <a:p>
            <a:pPr lvl="0"/>
            <a:r>
              <a:rPr lang="en-US" dirty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2519384"/>
      </p:ext>
    </p:extLst>
  </p:cSld>
  <p:clrMapOvr>
    <a:masterClrMapping/>
  </p:clrMapOvr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grøn/bourd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1" y="336145"/>
            <a:ext cx="1800659" cy="421958"/>
          </a:xfrm>
          <a:prstGeom prst="rect">
            <a:avLst/>
          </a:prstGeom>
        </p:spPr>
      </p:pic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Ikoner">
            <a:extLst>
              <a:ext uri="{FF2B5EF4-FFF2-40B4-BE49-F238E27FC236}">
                <a16:creationId xmlns:a16="http://schemas.microsoft.com/office/drawing/2014/main" id="{92F67898-8AD5-4046-A28E-69425C57589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65494038"/>
      </p:ext>
    </p:extLst>
  </p:cSld>
  <p:clrMapOvr>
    <a:masterClrMapping/>
  </p:clrMapOvr>
  <p:hf sldNum="0"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5" name="Sundhed for alle">
            <a:extLst>
              <a:ext uri="{FF2B5EF4-FFF2-40B4-BE49-F238E27FC236}">
                <a16:creationId xmlns:a16="http://schemas.microsoft.com/office/drawing/2014/main" id="{65A81536-7304-43DD-A863-55235CA03E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0" y="6416826"/>
            <a:ext cx="1198924" cy="113156"/>
          </a:xfrm>
          <a:prstGeom prst="rect">
            <a:avLst/>
          </a:prstGeom>
        </p:spPr>
      </p:pic>
      <p:sp>
        <p:nvSpPr>
          <p:cNvPr id="11" name="Pladsholder til dato 10" hidden="1">
            <a:extLst>
              <a:ext uri="{FF2B5EF4-FFF2-40B4-BE49-F238E27FC236}">
                <a16:creationId xmlns:a16="http://schemas.microsoft.com/office/drawing/2014/main" id="{BBE9FAEB-EC4D-4143-A8CF-E340BF310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2" name="Pladsholder til sidefod 11" hidden="1">
            <a:extLst>
              <a:ext uri="{FF2B5EF4-FFF2-40B4-BE49-F238E27FC236}">
                <a16:creationId xmlns:a16="http://schemas.microsoft.com/office/drawing/2014/main" id="{9B2D7094-41F1-44D8-8A24-ED33D2D6D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3" name="Pladsholder til slidenummer 12" hidden="1">
            <a:extLst>
              <a:ext uri="{FF2B5EF4-FFF2-40B4-BE49-F238E27FC236}">
                <a16:creationId xmlns:a16="http://schemas.microsoft.com/office/drawing/2014/main" id="{97CC701D-01D2-4A62-A417-B4D465973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E956B872-CF93-4AE7-8F83-A6832DF1F1E4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327151" y="2841626"/>
            <a:ext cx="9540875" cy="1082675"/>
            <a:chOff x="836" y="1790"/>
            <a:chExt cx="6010" cy="682"/>
          </a:xfrm>
        </p:grpSpPr>
        <p:sp>
          <p:nvSpPr>
            <p:cNvPr id="23" name="Oval 5">
              <a:extLst>
                <a:ext uri="{FF2B5EF4-FFF2-40B4-BE49-F238E27FC236}">
                  <a16:creationId xmlns:a16="http://schemas.microsoft.com/office/drawing/2014/main" id="{B383918F-ECF9-42D2-9619-65A06E4A09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6166" y="1790"/>
              <a:ext cx="680" cy="68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F904313C-3A71-4615-942D-446BF3F83F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82" y="1802"/>
              <a:ext cx="658" cy="659"/>
            </a:xfrm>
            <a:custGeom>
              <a:avLst/>
              <a:gdLst>
                <a:gd name="T0" fmla="*/ 417 w 658"/>
                <a:gd name="T1" fmla="*/ 0 h 659"/>
                <a:gd name="T2" fmla="*/ 241 w 658"/>
                <a:gd name="T3" fmla="*/ 0 h 659"/>
                <a:gd name="T4" fmla="*/ 241 w 658"/>
                <a:gd name="T5" fmla="*/ 241 h 659"/>
                <a:gd name="T6" fmla="*/ 0 w 658"/>
                <a:gd name="T7" fmla="*/ 241 h 659"/>
                <a:gd name="T8" fmla="*/ 0 w 658"/>
                <a:gd name="T9" fmla="*/ 418 h 659"/>
                <a:gd name="T10" fmla="*/ 241 w 658"/>
                <a:gd name="T11" fmla="*/ 418 h 659"/>
                <a:gd name="T12" fmla="*/ 241 w 658"/>
                <a:gd name="T13" fmla="*/ 659 h 659"/>
                <a:gd name="T14" fmla="*/ 417 w 658"/>
                <a:gd name="T15" fmla="*/ 659 h 659"/>
                <a:gd name="T16" fmla="*/ 417 w 658"/>
                <a:gd name="T17" fmla="*/ 418 h 659"/>
                <a:gd name="T18" fmla="*/ 658 w 658"/>
                <a:gd name="T19" fmla="*/ 418 h 659"/>
                <a:gd name="T20" fmla="*/ 658 w 658"/>
                <a:gd name="T21" fmla="*/ 241 h 659"/>
                <a:gd name="T22" fmla="*/ 417 w 658"/>
                <a:gd name="T23" fmla="*/ 241 h 659"/>
                <a:gd name="T24" fmla="*/ 417 w 658"/>
                <a:gd name="T25" fmla="*/ 0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8" h="659">
                  <a:moveTo>
                    <a:pt x="417" y="0"/>
                  </a:moveTo>
                  <a:lnTo>
                    <a:pt x="241" y="0"/>
                  </a:lnTo>
                  <a:lnTo>
                    <a:pt x="241" y="241"/>
                  </a:lnTo>
                  <a:lnTo>
                    <a:pt x="0" y="241"/>
                  </a:lnTo>
                  <a:lnTo>
                    <a:pt x="0" y="418"/>
                  </a:lnTo>
                  <a:lnTo>
                    <a:pt x="241" y="418"/>
                  </a:lnTo>
                  <a:lnTo>
                    <a:pt x="241" y="659"/>
                  </a:lnTo>
                  <a:lnTo>
                    <a:pt x="417" y="659"/>
                  </a:lnTo>
                  <a:lnTo>
                    <a:pt x="417" y="418"/>
                  </a:lnTo>
                  <a:lnTo>
                    <a:pt x="658" y="418"/>
                  </a:lnTo>
                  <a:lnTo>
                    <a:pt x="658" y="241"/>
                  </a:lnTo>
                  <a:lnTo>
                    <a:pt x="417" y="241"/>
                  </a:lnTo>
                  <a:lnTo>
                    <a:pt x="4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  <p:sp>
          <p:nvSpPr>
            <p:cNvPr id="25" name="Freeform 7">
              <a:extLst>
                <a:ext uri="{FF2B5EF4-FFF2-40B4-BE49-F238E27FC236}">
                  <a16:creationId xmlns:a16="http://schemas.microsoft.com/office/drawing/2014/main" id="{10B1E4BF-B011-47AF-B12F-0ED252E942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6" y="1790"/>
              <a:ext cx="820" cy="682"/>
            </a:xfrm>
            <a:custGeom>
              <a:avLst/>
              <a:gdLst>
                <a:gd name="T0" fmla="*/ 903 w 1231"/>
                <a:gd name="T1" fmla="*/ 0 h 1021"/>
                <a:gd name="T2" fmla="*/ 615 w 1231"/>
                <a:gd name="T3" fmla="*/ 188 h 1021"/>
                <a:gd name="T4" fmla="*/ 328 w 1231"/>
                <a:gd name="T5" fmla="*/ 0 h 1021"/>
                <a:gd name="T6" fmla="*/ 0 w 1231"/>
                <a:gd name="T7" fmla="*/ 323 h 1021"/>
                <a:gd name="T8" fmla="*/ 615 w 1231"/>
                <a:gd name="T9" fmla="*/ 1021 h 1021"/>
                <a:gd name="T10" fmla="*/ 1231 w 1231"/>
                <a:gd name="T11" fmla="*/ 323 h 1021"/>
                <a:gd name="T12" fmla="*/ 903 w 1231"/>
                <a:gd name="T13" fmla="*/ 0 h 1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1" h="1021">
                  <a:moveTo>
                    <a:pt x="903" y="0"/>
                  </a:moveTo>
                  <a:cubicBezTo>
                    <a:pt x="695" y="0"/>
                    <a:pt x="615" y="188"/>
                    <a:pt x="615" y="188"/>
                  </a:cubicBezTo>
                  <a:cubicBezTo>
                    <a:pt x="615" y="188"/>
                    <a:pt x="536" y="0"/>
                    <a:pt x="328" y="0"/>
                  </a:cubicBezTo>
                  <a:cubicBezTo>
                    <a:pt x="95" y="0"/>
                    <a:pt x="0" y="204"/>
                    <a:pt x="0" y="323"/>
                  </a:cubicBezTo>
                  <a:cubicBezTo>
                    <a:pt x="0" y="565"/>
                    <a:pt x="284" y="866"/>
                    <a:pt x="615" y="1021"/>
                  </a:cubicBezTo>
                  <a:cubicBezTo>
                    <a:pt x="947" y="866"/>
                    <a:pt x="1231" y="565"/>
                    <a:pt x="1231" y="323"/>
                  </a:cubicBezTo>
                  <a:cubicBezTo>
                    <a:pt x="1231" y="204"/>
                    <a:pt x="1136" y="0"/>
                    <a:pt x="9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a-DK"/>
            </a:p>
          </p:txBody>
        </p:sp>
      </p:grpSp>
    </p:spTree>
    <p:extLst>
      <p:ext uri="{BB962C8B-B14F-4D97-AF65-F5344CB8AC3E}">
        <p14:creationId xmlns:p14="http://schemas.microsoft.com/office/powerpoint/2010/main" val="25687616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8" name="Pladsholder til slidenummer 7">
            <a:extLst>
              <a:ext uri="{FF2B5EF4-FFF2-40B4-BE49-F238E27FC236}">
                <a16:creationId xmlns:a16="http://schemas.microsoft.com/office/drawing/2014/main" id="{13C8E1C6-7A21-4AD7-9D89-1995FCC83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6" name="Pladsholder til dato 5" hidden="1">
            <a:extLst>
              <a:ext uri="{FF2B5EF4-FFF2-40B4-BE49-F238E27FC236}">
                <a16:creationId xmlns:a16="http://schemas.microsoft.com/office/drawing/2014/main" id="{09AFB10B-7C58-4EDD-8858-7CC80F108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Pladsholder til sidefod 6" hidden="1">
            <a:extLst>
              <a:ext uri="{FF2B5EF4-FFF2-40B4-BE49-F238E27FC236}">
                <a16:creationId xmlns:a16="http://schemas.microsoft.com/office/drawing/2014/main" id="{60764CCA-4AD0-4C57-B4E2-79081A01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CAC9A41-10B9-4C2B-A87F-4B5B33933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dato 4" hidden="1">
            <a:extLst>
              <a:ext uri="{FF2B5EF4-FFF2-40B4-BE49-F238E27FC236}">
                <a16:creationId xmlns:a16="http://schemas.microsoft.com/office/drawing/2014/main" id="{79DEA958-ECFE-47F6-B949-341CF372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Pladsholder til sidefod 5" hidden="1">
            <a:extLst>
              <a:ext uri="{FF2B5EF4-FFF2-40B4-BE49-F238E27FC236}">
                <a16:creationId xmlns:a16="http://schemas.microsoft.com/office/drawing/2014/main" id="{29046101-727D-4D00-84E4-A54DB3C6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48" y="539750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 userDrawn="1"/>
        </p:nvSpPr>
        <p:spPr bwMode="auto">
          <a:xfrm>
            <a:off x="539752" y="1815926"/>
            <a:ext cx="2280360" cy="349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9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9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nyt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et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Ændre slide layouts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</p:txBody>
      </p:sp>
      <p:sp>
        <p:nvSpPr>
          <p:cNvPr id="21" name="Text Box 3"/>
          <p:cNvSpPr txBox="1">
            <a:spLocks noChangeArrowheads="1"/>
          </p:cNvSpPr>
          <p:nvPr userDrawn="1"/>
        </p:nvSpPr>
        <p:spPr bwMode="auto">
          <a:xfrm>
            <a:off x="4498494" y="1815926"/>
            <a:ext cx="2196000" cy="37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</a:t>
            </a: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 userDrawn="1"/>
        </p:nvSpPr>
        <p:spPr bwMode="auto">
          <a:xfrm>
            <a:off x="7925239" y="1815926"/>
            <a:ext cx="2358243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00549" y="2900575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 userDrawn="1"/>
        </p:nvPicPr>
        <p:blipFill rotWithShape="1">
          <a:blip r:embed="rId3"/>
          <a:srcRect l="2931" r="60888"/>
          <a:stretch/>
        </p:blipFill>
        <p:spPr>
          <a:xfrm>
            <a:off x="2714468" y="3629774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 userDrawn="1"/>
        </p:nvPicPr>
        <p:blipFill rotWithShape="1">
          <a:blip r:embed="rId3"/>
          <a:srcRect l="36944" r="2272" b="69429"/>
          <a:stretch/>
        </p:blipFill>
        <p:spPr>
          <a:xfrm>
            <a:off x="2729933" y="4483855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601121" y="5102569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601121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601121" y="2748409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601121" y="3242399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252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blå S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rgbClr val="BE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rgbClr val="005C8D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rgbClr val="005C8D"/>
                </a:solidFill>
              </a:defRPr>
            </a:lvl1pPr>
          </a:lstStyle>
          <a:p>
            <a:fld id="{F2CF9434-4206-4AC2-A91A-1DCD05F48644}" type="datetime2">
              <a:rPr lang="da-DK" smtClean="0"/>
              <a:pPr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5C8D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5C8D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2" y="336145"/>
            <a:ext cx="1800656" cy="421958"/>
          </a:xfrm>
          <a:prstGeom prst="rect">
            <a:avLst/>
          </a:prstGeom>
        </p:spPr>
      </p:pic>
      <p:sp>
        <p:nvSpPr>
          <p:cNvPr id="13" name="Ikoner">
            <a:extLst>
              <a:ext uri="{FF2B5EF4-FFF2-40B4-BE49-F238E27FC236}">
                <a16:creationId xmlns:a16="http://schemas.microsoft.com/office/drawing/2014/main" id="{48019028-84F6-4504-BE31-23597E36DB3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rgbClr val="005C8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6556974"/>
      </p:ext>
    </p:extLst>
  </p:cSld>
  <p:clrMapOvr>
    <a:masterClrMapping/>
  </p:clrMapOvr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lys blå 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>
            <a:extLst>
              <a:ext uri="{FF2B5EF4-FFF2-40B4-BE49-F238E27FC236}">
                <a16:creationId xmlns:a16="http://schemas.microsoft.com/office/drawing/2014/main" id="{7014AFF4-321B-47D7-A0CD-0CFE22C65E31}"/>
              </a:ext>
            </a:extLst>
          </p:cNvPr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rgbClr val="BEE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rgbClr val="003356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rgbClr val="001F34"/>
                </a:solidFill>
              </a:defRPr>
            </a:lvl1pPr>
          </a:lstStyle>
          <a:p>
            <a:fld id="{F2CF9434-4206-4AC2-A91A-1DCD05F48644}" type="datetime2">
              <a:rPr lang="da-DK" smtClean="0"/>
              <a:pPr/>
              <a:t>4. april 2024</a:t>
            </a:fld>
            <a:endParaRPr lang="da-DK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1F34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1F34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097836F4-DF01-4985-A4C0-2A0AF3CD0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04" y="336145"/>
            <a:ext cx="1800651" cy="421957"/>
          </a:xfrm>
          <a:prstGeom prst="rect">
            <a:avLst/>
          </a:prstGeom>
        </p:spPr>
      </p:pic>
      <p:sp>
        <p:nvSpPr>
          <p:cNvPr id="13" name="Ikoner">
            <a:extLst>
              <a:ext uri="{FF2B5EF4-FFF2-40B4-BE49-F238E27FC236}">
                <a16:creationId xmlns:a16="http://schemas.microsoft.com/office/drawing/2014/main" id="{48019028-84F6-4504-BE31-23597E36DB3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2000" y="5032800"/>
            <a:ext cx="1346400" cy="338400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rgbClr val="00335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0349675"/>
      </p:ext>
    </p:extLst>
  </p:cSld>
  <p:clrMapOvr>
    <a:masterClrMapping/>
  </p:clrMapOvr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003F36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82570405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Bourde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441B3C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6607910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001F34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5934967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 til billede - S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5C210E0-2A1B-4FEA-B1A5-112CF86685C9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-1"/>
            <a:ext cx="12189600" cy="6858000"/>
          </a:xfrm>
          <a:prstGeom prst="rect">
            <a:avLst/>
          </a:prstGeom>
          <a:solidFill>
            <a:srgbClr val="005C8D"/>
          </a:solidFill>
        </p:spPr>
        <p:txBody>
          <a:bodyPr lIns="0" tIns="72000" rIns="144000" bIns="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0"/>
              <a:t>Klik her på rammen for at tilføje et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2000" y="1122362"/>
            <a:ext cx="6940800" cy="3621600"/>
          </a:xfrm>
        </p:spPr>
        <p:txBody>
          <a:bodyPr anchor="b"/>
          <a:lstStyle>
            <a:lvl1pPr algn="l">
              <a:defRPr sz="5000" b="1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skrives her i flere linjer</a:t>
            </a:r>
          </a:p>
        </p:txBody>
      </p:sp>
      <p:sp>
        <p:nvSpPr>
          <p:cNvPr id="4" name="Date_GeneralDate"/>
          <p:cNvSpPr>
            <a:spLocks noGrp="1"/>
          </p:cNvSpPr>
          <p:nvPr>
            <p:ph type="dt" sz="half" idx="10"/>
          </p:nvPr>
        </p:nvSpPr>
        <p:spPr>
          <a:xfrm>
            <a:off x="431999" y="5883332"/>
            <a:ext cx="4021200" cy="180000"/>
          </a:xfrm>
        </p:spPr>
        <p:txBody>
          <a:bodyPr/>
          <a:lstStyle>
            <a:lvl1pPr>
              <a:defRPr lang="en-GB" sz="1500" dirty="0">
                <a:solidFill>
                  <a:schemeClr val="bg1"/>
                </a:solidFill>
              </a:defRPr>
            </a:lvl1pPr>
          </a:lstStyle>
          <a:p>
            <a:fld id="{F2CF9434-4206-4AC2-A91A-1DCD05F48644}" type="datetime2">
              <a:rPr lang="da-DK" smtClean="0"/>
              <a:t>4. april 2024</a:t>
            </a:fld>
            <a:endParaRPr lang="da-DK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A40752A6-1750-4291-B91A-BCBA280283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98" y="609023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navn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F757160F-1609-4C06-9280-500899BD0D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6343649"/>
            <a:ext cx="4021200" cy="2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 marL="216000" indent="0">
              <a:buNone/>
              <a:defRPr/>
            </a:lvl2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8" name="Text Placeholder logo">
            <a:extLst>
              <a:ext uri="{FF2B5EF4-FFF2-40B4-BE49-F238E27FC236}">
                <a16:creationId xmlns:a16="http://schemas.microsoft.com/office/drawing/2014/main" id="{6664B17C-7DE5-4D69-8DBB-1FB022E711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2001" y="336903"/>
            <a:ext cx="1800000" cy="4212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14" name="Text Placeholder ikon">
            <a:extLst>
              <a:ext uri="{FF2B5EF4-FFF2-40B4-BE49-F238E27FC236}">
                <a16:creationId xmlns:a16="http://schemas.microsoft.com/office/drawing/2014/main" id="{C628F5DF-BECE-4D2A-A136-B615D7C93D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2000" y="5032800"/>
            <a:ext cx="1346400" cy="338400"/>
          </a:xfr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</a:lstStyle>
          <a:p>
            <a:pPr lvl="0"/>
            <a:r>
              <a:rPr lang="da-DK"/>
              <a:t>.v</a:t>
            </a:r>
            <a:endParaRPr lang="da-DK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90770437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2000" y="1900800"/>
            <a:ext cx="8398800" cy="4197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noProof="0" dirty="0"/>
              <a:t>Klik og indsæt tekst</a:t>
            </a:r>
          </a:p>
          <a:p>
            <a:pPr lvl="1"/>
            <a:r>
              <a:rPr lang="da-DK" noProof="0" dirty="0"/>
              <a:t>Andet niveau</a:t>
            </a:r>
          </a:p>
          <a:p>
            <a:pPr lvl="2"/>
            <a:r>
              <a:rPr lang="da-DK" noProof="0" dirty="0"/>
              <a:t>Tredje niveau</a:t>
            </a:r>
          </a:p>
          <a:p>
            <a:pPr lvl="3"/>
            <a:r>
              <a:rPr lang="da-DK" noProof="0" dirty="0"/>
              <a:t>Fjerde niveau</a:t>
            </a:r>
          </a:p>
          <a:p>
            <a:pPr lvl="4"/>
            <a:r>
              <a:rPr lang="da-DK" noProof="0" dirty="0"/>
              <a:t>Femte niveau</a:t>
            </a:r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D3B4A91-55A6-4D67-ABB6-CF93E760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7" name="Pladsholder til dato 6" hidden="1">
            <a:extLst>
              <a:ext uri="{FF2B5EF4-FFF2-40B4-BE49-F238E27FC236}">
                <a16:creationId xmlns:a16="http://schemas.microsoft.com/office/drawing/2014/main" id="{5A08C27B-7A27-47B8-9CF1-252CB4F48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ladsholder til sidefod 7" hidden="1">
            <a:extLst>
              <a:ext uri="{FF2B5EF4-FFF2-40B4-BE49-F238E27FC236}">
                <a16:creationId xmlns:a16="http://schemas.microsoft.com/office/drawing/2014/main" id="{D15E0955-A169-4DAF-A047-BC190CE5F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31978114-E33D-4532-9510-F2E19D3120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632970"/>
            <a:ext cx="8398800" cy="934890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Overskrift skrives her i en eller to linjer</a:t>
            </a:r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2000" y="632970"/>
            <a:ext cx="11328000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  <a:endParaRPr lang="en-GB" dirty="0"/>
          </a:p>
        </p:txBody>
      </p:sp>
      <p:sp>
        <p:nvSpPr>
          <p:cNvPr id="9" name="Pladsholder til tekst 2">
            <a:extLst>
              <a:ext uri="{FF2B5EF4-FFF2-40B4-BE49-F238E27FC236}">
                <a16:creationId xmlns:a16="http://schemas.microsoft.com/office/drawing/2014/main" id="{CDBE11AB-1117-4DED-99AA-9A2B69C6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900440"/>
            <a:ext cx="11329200" cy="4197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Rediger teksttypografien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2000" y="6378417"/>
            <a:ext cx="67395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Side </a:t>
            </a:r>
            <a:fld id="{24C8C45C-947F-4981-8B3F-4F32E973C901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10" name="Ikoner">
            <a:extLst>
              <a:ext uri="{FF2B5EF4-FFF2-40B4-BE49-F238E27FC236}">
                <a16:creationId xmlns:a16="http://schemas.microsoft.com/office/drawing/2014/main" id="{2E8704D0-3E44-4432-BC73-0656F00E7F0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1360253" y="6433592"/>
            <a:ext cx="399747" cy="100408"/>
          </a:xfrm>
          <a:custGeom>
            <a:avLst/>
            <a:gdLst>
              <a:gd name="T0" fmla="*/ 1157 w 1157"/>
              <a:gd name="T1" fmla="*/ 144 h 288"/>
              <a:gd name="T2" fmla="*/ 1013 w 1157"/>
              <a:gd name="T3" fmla="*/ 288 h 288"/>
              <a:gd name="T4" fmla="*/ 869 w 1157"/>
              <a:gd name="T5" fmla="*/ 144 h 288"/>
              <a:gd name="T6" fmla="*/ 1013 w 1157"/>
              <a:gd name="T7" fmla="*/ 0 h 288"/>
              <a:gd name="T8" fmla="*/ 1157 w 1157"/>
              <a:gd name="T9" fmla="*/ 144 h 288"/>
              <a:gd name="T10" fmla="*/ 643 w 1157"/>
              <a:gd name="T11" fmla="*/ 5 h 288"/>
              <a:gd name="T12" fmla="*/ 569 w 1157"/>
              <a:gd name="T13" fmla="*/ 5 h 288"/>
              <a:gd name="T14" fmla="*/ 569 w 1157"/>
              <a:gd name="T15" fmla="*/ 107 h 288"/>
              <a:gd name="T16" fmla="*/ 467 w 1157"/>
              <a:gd name="T17" fmla="*/ 107 h 288"/>
              <a:gd name="T18" fmla="*/ 467 w 1157"/>
              <a:gd name="T19" fmla="*/ 181 h 288"/>
              <a:gd name="T20" fmla="*/ 569 w 1157"/>
              <a:gd name="T21" fmla="*/ 181 h 288"/>
              <a:gd name="T22" fmla="*/ 569 w 1157"/>
              <a:gd name="T23" fmla="*/ 283 h 288"/>
              <a:gd name="T24" fmla="*/ 643 w 1157"/>
              <a:gd name="T25" fmla="*/ 283 h 288"/>
              <a:gd name="T26" fmla="*/ 643 w 1157"/>
              <a:gd name="T27" fmla="*/ 181 h 288"/>
              <a:gd name="T28" fmla="*/ 745 w 1157"/>
              <a:gd name="T29" fmla="*/ 181 h 288"/>
              <a:gd name="T30" fmla="*/ 745 w 1157"/>
              <a:gd name="T31" fmla="*/ 107 h 288"/>
              <a:gd name="T32" fmla="*/ 643 w 1157"/>
              <a:gd name="T33" fmla="*/ 107 h 288"/>
              <a:gd name="T34" fmla="*/ 643 w 1157"/>
              <a:gd name="T35" fmla="*/ 5 h 288"/>
              <a:gd name="T36" fmla="*/ 255 w 1157"/>
              <a:gd name="T37" fmla="*/ 0 h 288"/>
              <a:gd name="T38" fmla="*/ 174 w 1157"/>
              <a:gd name="T39" fmla="*/ 53 h 288"/>
              <a:gd name="T40" fmla="*/ 93 w 1157"/>
              <a:gd name="T41" fmla="*/ 0 h 288"/>
              <a:gd name="T42" fmla="*/ 0 w 1157"/>
              <a:gd name="T43" fmla="*/ 91 h 288"/>
              <a:gd name="T44" fmla="*/ 174 w 1157"/>
              <a:gd name="T45" fmla="*/ 288 h 288"/>
              <a:gd name="T46" fmla="*/ 347 w 1157"/>
              <a:gd name="T47" fmla="*/ 91 h 288"/>
              <a:gd name="T48" fmla="*/ 255 w 1157"/>
              <a:gd name="T49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157" h="288">
                <a:moveTo>
                  <a:pt x="1157" y="144"/>
                </a:moveTo>
                <a:cubicBezTo>
                  <a:pt x="1157" y="223"/>
                  <a:pt x="1092" y="288"/>
                  <a:pt x="1013" y="288"/>
                </a:cubicBezTo>
                <a:cubicBezTo>
                  <a:pt x="933" y="288"/>
                  <a:pt x="869" y="223"/>
                  <a:pt x="869" y="144"/>
                </a:cubicBezTo>
                <a:cubicBezTo>
                  <a:pt x="869" y="65"/>
                  <a:pt x="933" y="0"/>
                  <a:pt x="1013" y="0"/>
                </a:cubicBezTo>
                <a:cubicBezTo>
                  <a:pt x="1092" y="0"/>
                  <a:pt x="1157" y="65"/>
                  <a:pt x="1157" y="144"/>
                </a:cubicBezTo>
                <a:close/>
                <a:moveTo>
                  <a:pt x="643" y="5"/>
                </a:moveTo>
                <a:cubicBezTo>
                  <a:pt x="569" y="5"/>
                  <a:pt x="569" y="5"/>
                  <a:pt x="569" y="5"/>
                </a:cubicBezTo>
                <a:cubicBezTo>
                  <a:pt x="569" y="107"/>
                  <a:pt x="569" y="107"/>
                  <a:pt x="569" y="107"/>
                </a:cubicBezTo>
                <a:cubicBezTo>
                  <a:pt x="467" y="107"/>
                  <a:pt x="467" y="107"/>
                  <a:pt x="467" y="107"/>
                </a:cubicBezTo>
                <a:cubicBezTo>
                  <a:pt x="467" y="181"/>
                  <a:pt x="467" y="181"/>
                  <a:pt x="467" y="181"/>
                </a:cubicBezTo>
                <a:cubicBezTo>
                  <a:pt x="569" y="181"/>
                  <a:pt x="569" y="181"/>
                  <a:pt x="569" y="181"/>
                </a:cubicBezTo>
                <a:cubicBezTo>
                  <a:pt x="569" y="283"/>
                  <a:pt x="569" y="283"/>
                  <a:pt x="569" y="283"/>
                </a:cubicBezTo>
                <a:cubicBezTo>
                  <a:pt x="643" y="283"/>
                  <a:pt x="643" y="283"/>
                  <a:pt x="643" y="283"/>
                </a:cubicBezTo>
                <a:cubicBezTo>
                  <a:pt x="643" y="181"/>
                  <a:pt x="643" y="181"/>
                  <a:pt x="643" y="181"/>
                </a:cubicBezTo>
                <a:cubicBezTo>
                  <a:pt x="745" y="181"/>
                  <a:pt x="745" y="181"/>
                  <a:pt x="745" y="181"/>
                </a:cubicBezTo>
                <a:cubicBezTo>
                  <a:pt x="745" y="107"/>
                  <a:pt x="745" y="107"/>
                  <a:pt x="745" y="107"/>
                </a:cubicBezTo>
                <a:cubicBezTo>
                  <a:pt x="643" y="107"/>
                  <a:pt x="643" y="107"/>
                  <a:pt x="643" y="107"/>
                </a:cubicBezTo>
                <a:lnTo>
                  <a:pt x="643" y="5"/>
                </a:lnTo>
                <a:close/>
                <a:moveTo>
                  <a:pt x="255" y="0"/>
                </a:moveTo>
                <a:cubicBezTo>
                  <a:pt x="196" y="0"/>
                  <a:pt x="174" y="53"/>
                  <a:pt x="174" y="53"/>
                </a:cubicBezTo>
                <a:cubicBezTo>
                  <a:pt x="174" y="53"/>
                  <a:pt x="151" y="0"/>
                  <a:pt x="93" y="0"/>
                </a:cubicBezTo>
                <a:cubicBezTo>
                  <a:pt x="27" y="0"/>
                  <a:pt x="0" y="57"/>
                  <a:pt x="0" y="91"/>
                </a:cubicBezTo>
                <a:cubicBezTo>
                  <a:pt x="0" y="159"/>
                  <a:pt x="80" y="244"/>
                  <a:pt x="174" y="288"/>
                </a:cubicBezTo>
                <a:cubicBezTo>
                  <a:pt x="267" y="244"/>
                  <a:pt x="347" y="159"/>
                  <a:pt x="347" y="91"/>
                </a:cubicBezTo>
                <a:cubicBezTo>
                  <a:pt x="347" y="57"/>
                  <a:pt x="320" y="0"/>
                  <a:pt x="25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  <p:sp>
        <p:nvSpPr>
          <p:cNvPr id="4" name="Date_GeneralDate" hidden="1"/>
          <p:cNvSpPr>
            <a:spLocks noGrp="1"/>
          </p:cNvSpPr>
          <p:nvPr>
            <p:ph type="dt" sz="half" idx="2"/>
          </p:nvPr>
        </p:nvSpPr>
        <p:spPr>
          <a:xfrm>
            <a:off x="0" y="694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3"/>
          </p:nvPr>
        </p:nvSpPr>
        <p:spPr>
          <a:xfrm>
            <a:off x="0" y="694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00">
                <a:noFill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44" r:id="rId2"/>
    <p:sldLayoutId id="2147483743" r:id="rId3"/>
    <p:sldLayoutId id="2147483746" r:id="rId4"/>
    <p:sldLayoutId id="2147483737" r:id="rId5"/>
    <p:sldLayoutId id="2147483738" r:id="rId6"/>
    <p:sldLayoutId id="2147483739" r:id="rId7"/>
    <p:sldLayoutId id="2147483740" r:id="rId8"/>
    <p:sldLayoutId id="2147483721" r:id="rId9"/>
    <p:sldLayoutId id="2147483652" r:id="rId10"/>
    <p:sldLayoutId id="2147483729" r:id="rId11"/>
    <p:sldLayoutId id="2147483728" r:id="rId12"/>
    <p:sldLayoutId id="2147483742" r:id="rId13"/>
    <p:sldLayoutId id="2147483732" r:id="rId14"/>
    <p:sldLayoutId id="2147483733" r:id="rId15"/>
    <p:sldLayoutId id="2147483736" r:id="rId16"/>
    <p:sldLayoutId id="2147483741" r:id="rId17"/>
    <p:sldLayoutId id="2147483735" r:id="rId18"/>
    <p:sldLayoutId id="2147483745" r:id="rId19"/>
    <p:sldLayoutId id="2147483722" r:id="rId20"/>
    <p:sldLayoutId id="2147483654" r:id="rId21"/>
    <p:sldLayoutId id="2147483655" r:id="rId22"/>
    <p:sldLayoutId id="2147483670" r:id="rId23"/>
  </p:sldLayoutIdLst>
  <p:hf hdr="0" ft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3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720000" indent="-180000" algn="l" defTabSz="914400" rtl="0" eaLnBrk="1" latinLnBrk="0" hangingPunct="1">
        <a:lnSpc>
          <a:spcPct val="110000"/>
        </a:lnSpc>
        <a:spcBef>
          <a:spcPts val="0"/>
        </a:spcBef>
        <a:buFont typeface="Raleway" panose="020B0503030101060003" pitchFamily="34" charset="0"/>
        <a:buChar char="−"/>
        <a:defRPr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72" userDrawn="1">
          <p15:clr>
            <a:srgbClr val="F26B43"/>
          </p15:clr>
        </p15:guide>
        <p15:guide id="3" orient="horz" pos="398" userDrawn="1">
          <p15:clr>
            <a:srgbClr val="F26B43"/>
          </p15:clr>
        </p15:guide>
        <p15:guide id="4" orient="horz" pos="987" userDrawn="1">
          <p15:clr>
            <a:srgbClr val="F26B43"/>
          </p15:clr>
        </p15:guide>
        <p15:guide id="5" pos="7408" userDrawn="1">
          <p15:clr>
            <a:srgbClr val="F26B43"/>
          </p15:clr>
        </p15:guide>
        <p15:guide id="6" orient="horz" pos="1197" userDrawn="1">
          <p15:clr>
            <a:srgbClr val="F26B43"/>
          </p15:clr>
        </p15:guide>
        <p15:guide id="7" orient="horz" pos="384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m.dk/nyheder/2024/februar/omlaegning-af-speciallaegeuddannelsen-i-almen-medicin-skal-bidrage-til-bedre-laegedaekning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1">
            <a:extLst>
              <a:ext uri="{FF2B5EF4-FFF2-40B4-BE49-F238E27FC236}">
                <a16:creationId xmlns:a16="http://schemas.microsoft.com/office/drawing/2014/main" id="{842C6604-9F50-4310-B26C-B3509998E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1122362"/>
            <a:ext cx="6940800" cy="2799189"/>
          </a:xfrm>
        </p:spPr>
        <p:txBody>
          <a:bodyPr/>
          <a:lstStyle/>
          <a:p>
            <a:r>
              <a:rPr lang="da-DK" sz="3600" dirty="0"/>
              <a:t>Omlægning af den almen medicinske hoveduddannelse</a:t>
            </a:r>
            <a:br>
              <a:rPr lang="da-DK" sz="3600" dirty="0"/>
            </a:br>
            <a:br>
              <a:rPr lang="da-DK" sz="3600" dirty="0"/>
            </a:br>
            <a:endParaRPr lang="da-DK" sz="3600" dirty="0"/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C492CBE-A8E1-48D3-9125-DB6AA209D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 dirty="0"/>
              <a:t>NRLV møde </a:t>
            </a:r>
            <a:fld id="{E5B58E9D-CAF8-4D68-A700-6C407CE02978}" type="datetime2">
              <a:rPr lang="da-DK" smtClean="0"/>
              <a:pPr/>
              <a:t>4. april 2024</a:t>
            </a:fld>
            <a:endParaRPr lang="da-DK" dirty="0"/>
          </a:p>
        </p:txBody>
      </p:sp>
      <p:sp>
        <p:nvSpPr>
          <p:cNvPr id="13" name="Pladsholder til tekst 12">
            <a:extLst>
              <a:ext uri="{FF2B5EF4-FFF2-40B4-BE49-F238E27FC236}">
                <a16:creationId xmlns:a16="http://schemas.microsoft.com/office/drawing/2014/main" id="{1D92AA61-31BC-4FC6-8A5A-B6CAAEA572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/>
              <a:t>Hanne Bramaholm Hager</a:t>
            </a:r>
          </a:p>
        </p:txBody>
      </p:sp>
      <p:sp>
        <p:nvSpPr>
          <p:cNvPr id="14" name="Pladsholder til tekst 13">
            <a:extLst>
              <a:ext uri="{FF2B5EF4-FFF2-40B4-BE49-F238E27FC236}">
                <a16:creationId xmlns:a16="http://schemas.microsoft.com/office/drawing/2014/main" id="{B5BA173F-C678-4582-8819-F6E69D0435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/>
              <a:t>Speciallæge</a:t>
            </a:r>
          </a:p>
        </p:txBody>
      </p:sp>
    </p:spTree>
    <p:extLst>
      <p:ext uri="{BB962C8B-B14F-4D97-AF65-F5344CB8AC3E}">
        <p14:creationId xmlns:p14="http://schemas.microsoft.com/office/powerpoint/2010/main" val="678673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02E82-0F62-4C87-ACD8-376C7745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32970"/>
            <a:ext cx="8398800" cy="934890"/>
          </a:xfrm>
        </p:spPr>
        <p:txBody>
          <a:bodyPr/>
          <a:lstStyle/>
          <a:p>
            <a:r>
              <a:rPr lang="da-DK" dirty="0"/>
              <a:t>Baggrund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ACA9C1-234E-4C60-9335-14308E3EE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  <a:p>
            <a:pPr>
              <a:buFont typeface="Wingdings" panose="05000000000000000000" pitchFamily="2" charset="2"/>
              <a:buChar char="Ø"/>
            </a:pPr>
            <a:r>
              <a:rPr lang="da-DK" sz="1800" dirty="0"/>
              <a:t>Med aftale om sundhedsreformen af 20. maj 2022 fremgår det at:  </a:t>
            </a:r>
          </a:p>
          <a:p>
            <a:pPr marL="0" indent="0">
              <a:buNone/>
            </a:pPr>
            <a:r>
              <a:rPr lang="da-DK" sz="1800" b="1" i="1" dirty="0"/>
              <a:t>”Aftalepartierne er enige om at omlægge hoveduddannelsen i almen medicin, så uddannelseslægerne får en praksispligt på op til et halvt år mere i almen praksis og tilsvarende mindre tid på sygehusene.” </a:t>
            </a:r>
          </a:p>
          <a:p>
            <a:pPr marL="0" indent="0">
              <a:buNone/>
            </a:pPr>
            <a:endParaRPr lang="da-DK" sz="1800" dirty="0"/>
          </a:p>
          <a:p>
            <a:pPr>
              <a:buFont typeface="Wingdings" panose="05000000000000000000" pitchFamily="2" charset="2"/>
              <a:buChar char="Ø"/>
            </a:pPr>
            <a:r>
              <a:rPr lang="da-DK" sz="1800" dirty="0"/>
              <a:t>Den 14. februar 2024 offentliggjorde Indenrigs-og Sundhedsministeriet nyheden: </a:t>
            </a:r>
            <a:br>
              <a:rPr lang="da-DK" sz="1800" dirty="0"/>
            </a:br>
            <a:r>
              <a:rPr lang="da-DK" sz="1800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Omlægning af speciallægeuddannelsen i almen medicin skal bidrage til bedre lægedækning | Indenrigs- og Sundhedsministeriet (ism.dk)</a:t>
            </a:r>
            <a:endParaRPr lang="da-DK" sz="1800" b="1" i="1" dirty="0">
              <a:solidFill>
                <a:schemeClr val="accent2">
                  <a:lumMod val="75000"/>
                </a:schemeClr>
              </a:solidFill>
            </a:endParaRPr>
          </a:p>
          <a:p>
            <a:pPr lvl="2">
              <a:buNone/>
            </a:pPr>
            <a:r>
              <a:rPr lang="da-DK" sz="1800" dirty="0"/>
              <a:t>Samme eftermiddag udsendte Sundhedsstyrelsen et notat til relevante</a:t>
            </a:r>
          </a:p>
          <a:p>
            <a:pPr lvl="2">
              <a:buNone/>
            </a:pPr>
            <a:r>
              <a:rPr lang="da-DK" sz="1800" dirty="0"/>
              <a:t>parter med oplysninger om hvordan man påtænkte omlægningen. 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746FF50-49A7-4BFF-BEAF-811AFBBA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7753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02E82-0F62-4C87-ACD8-376C7745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32970"/>
            <a:ext cx="8398800" cy="934890"/>
          </a:xfrm>
        </p:spPr>
        <p:txBody>
          <a:bodyPr/>
          <a:lstStyle/>
          <a:p>
            <a:r>
              <a:rPr lang="da-DK" dirty="0"/>
              <a:t>Udmeldingen fra Indenrigs- og Sundhedsministeriet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ACA9C1-234E-4C60-9335-14308E3EE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900799"/>
            <a:ext cx="9909204" cy="4477617"/>
          </a:xfrm>
        </p:spPr>
        <p:txBody>
          <a:bodyPr/>
          <a:lstStyle/>
          <a:p>
            <a:pPr marL="0" indent="0">
              <a:buNone/>
            </a:pPr>
            <a:r>
              <a:rPr lang="da-DK" sz="2000" dirty="0"/>
              <a:t>Sundhedsstyrelsen skal i samarbejde med relevante parter, herunder bl.a. Dansk Selskab for Almen Medicin, revidere målbeskrivelsen for speciallægeuddannelsen i almen medicin.</a:t>
            </a:r>
          </a:p>
          <a:p>
            <a:pPr marL="0" indent="0">
              <a:buNone/>
            </a:pPr>
            <a:r>
              <a:rPr lang="da-DK" sz="2000" dirty="0"/>
              <a:t> </a:t>
            </a:r>
          </a:p>
          <a:p>
            <a:pPr marL="0" indent="0">
              <a:buNone/>
            </a:pPr>
            <a:r>
              <a:rPr lang="da-DK" sz="2000" b="1" dirty="0"/>
              <a:t>Revision af målbeskrivelsen skal omfatte, at:</a:t>
            </a:r>
            <a:endParaRPr lang="da-DK" sz="2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000" dirty="0"/>
              <a:t>Ophold i almen praksis ændres fra </a:t>
            </a:r>
            <a:r>
              <a:rPr lang="da-DK" sz="2000" i="1" dirty="0"/>
              <a:t>24-30 måneder</a:t>
            </a:r>
            <a:r>
              <a:rPr lang="da-DK" sz="2000" dirty="0"/>
              <a:t> til </a:t>
            </a:r>
            <a:r>
              <a:rPr lang="da-DK" sz="2000" i="1" dirty="0"/>
              <a:t>30 måneder</a:t>
            </a:r>
            <a:r>
              <a:rPr lang="da-DK" sz="2000" dirty="0"/>
              <a:t>, og tiden på sygehus reduceres tilsvarende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000" dirty="0"/>
              <a:t>Den forøgede tid i almen praksis tildeles fase 1’s ophold i almen praksis (således, at denne bliver 12 mdr., se figur 1)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000" dirty="0"/>
              <a:t>Der tages stilling til, hvilke uddannelseselementer de ekstra seks måneder i almen praksis skal indeholde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/>
              <a:t>Der tages stilling til fordelingen af tid på sygehus mellem de forskellige specialer</a:t>
            </a:r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746FF50-49A7-4BFF-BEAF-811AFBBA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6150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46A92F64-E1BD-4141-9EF6-2B4610DA6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99" y="1900800"/>
            <a:ext cx="10625641" cy="4197600"/>
          </a:xfrm>
        </p:spPr>
        <p:txBody>
          <a:bodyPr/>
          <a:lstStyle/>
          <a:p>
            <a:pPr marL="0" indent="0">
              <a:buNone/>
            </a:pPr>
            <a:r>
              <a:rPr lang="da-DK" sz="2000" dirty="0"/>
              <a:t>Indenrigs- og Sundhedsministeriet har sat følgende forudsætninger for Sundhedsstyrelsens videre arbejde med implementering og indfasning. </a:t>
            </a:r>
          </a:p>
          <a:p>
            <a:pPr marL="0" indent="0">
              <a:buNone/>
            </a:pPr>
            <a:endParaRPr lang="da-DK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da-DK" sz="2000" dirty="0"/>
              <a:t>Inddragelse af relevante parter, herunder Danske Regioner.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000" dirty="0"/>
              <a:t>Varigheden af ophold i psykiatrien må ikke reduceres ift. nuværende målbeskrivelse (3-4 måneder), og endvidere, at der skal tilstræbes fleksibilitet, som fx kan muliggøre længere tid i psykiatri, end målbeskrivelsen angiver.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000" dirty="0"/>
              <a:t>Fuld indfasning tilstræbes primo 2026, men afstemmes med Danske Regioner.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da-DK" sz="2000" dirty="0"/>
              <a:t>Implementering og indfasning skal kunne håndteres inden for regionernes ramme, uden tilførsel af yderligere økonomi. </a:t>
            </a:r>
          </a:p>
          <a:p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C3735EEE-3FE3-40E6-AA81-60F704B8E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24C8C45C-947F-4981-8B3F-4F32E973C901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933289B7-D2B4-4D97-8013-5DF6C1E8D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Forudsætninger for omlægningen</a:t>
            </a:r>
          </a:p>
        </p:txBody>
      </p:sp>
    </p:spTree>
    <p:extLst>
      <p:ext uri="{BB962C8B-B14F-4D97-AF65-F5344CB8AC3E}">
        <p14:creationId xmlns:p14="http://schemas.microsoft.com/office/powerpoint/2010/main" val="3585176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FEF9CFC0-C486-47A0-AA69-0CEC00A15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24C8C45C-947F-4981-8B3F-4F32E973C901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015EAA81-C103-42BC-9F02-212B39A9F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Nuværende og ændret uddannelsesforløb </a:t>
            </a:r>
            <a:r>
              <a:rPr lang="da-DK" sz="2000" dirty="0"/>
              <a:t>(figur 1)</a:t>
            </a:r>
          </a:p>
        </p:txBody>
      </p:sp>
      <p:pic>
        <p:nvPicPr>
          <p:cNvPr id="1027" name="Billede 2">
            <a:extLst>
              <a:ext uri="{FF2B5EF4-FFF2-40B4-BE49-F238E27FC236}">
                <a16:creationId xmlns:a16="http://schemas.microsoft.com/office/drawing/2014/main" id="{F2D5BBD4-4698-41A8-A81E-EE661EB86B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278" y="1730628"/>
            <a:ext cx="8127538" cy="4485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53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F02E82-0F62-4C87-ACD8-376C7745A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32970"/>
            <a:ext cx="8398800" cy="934890"/>
          </a:xfrm>
        </p:spPr>
        <p:txBody>
          <a:bodyPr/>
          <a:lstStyle/>
          <a:p>
            <a:r>
              <a:rPr lang="da-DK" dirty="0"/>
              <a:t>Tidslinje for omlægningen: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BACA9C1-234E-4C60-9335-14308E3EE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99" y="1937856"/>
            <a:ext cx="11430033" cy="4160543"/>
          </a:xfrm>
        </p:spPr>
        <p:txBody>
          <a:bodyPr/>
          <a:lstStyle/>
          <a:p>
            <a:pPr marL="0" indent="0">
              <a:buNone/>
            </a:pPr>
            <a:r>
              <a:rPr lang="da-DK" b="1" dirty="0"/>
              <a:t>MÅL</a:t>
            </a:r>
            <a:r>
              <a:rPr lang="da-DK" dirty="0"/>
              <a:t>: Fuld indfasning primo 2026 (afstemmes m DR) - gradvis indfasning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Februar 2024</a:t>
            </a:r>
            <a:r>
              <a:rPr lang="da-DK" dirty="0"/>
              <a:t>: Opstarte revision af målbeskrivelsen.  </a:t>
            </a:r>
          </a:p>
          <a:p>
            <a:endParaRPr lang="da-DK" dirty="0"/>
          </a:p>
          <a:p>
            <a:r>
              <a:rPr lang="da-DK" b="1" dirty="0"/>
              <a:t>Efteråret 2024: </a:t>
            </a:r>
            <a:r>
              <a:rPr lang="da-DK" dirty="0"/>
              <a:t>endelig skitse til nye hospitalsforløb ligger klar 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Slut 2024?/primo 2025 : </a:t>
            </a:r>
            <a:r>
              <a:rPr lang="da-DK" dirty="0"/>
              <a:t>Deadline for revisionen af målbeskrivelsen.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2024-2026: </a:t>
            </a:r>
            <a:r>
              <a:rPr lang="da-DK" dirty="0"/>
              <a:t>oparbejdelse af kapacitet i almen praksis til uddannelseslægerne (</a:t>
            </a:r>
            <a:r>
              <a:rPr lang="da-DK" dirty="0" err="1"/>
              <a:t>udd</a:t>
            </a:r>
            <a:r>
              <a:rPr lang="da-DK" dirty="0"/>
              <a:t>. Af tutorlæger, godkendelse af regionsklinikker, lokaler mm).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Senest start 2025 : </a:t>
            </a:r>
            <a:r>
              <a:rPr lang="da-DK" dirty="0"/>
              <a:t>Central udmelding om fordeling af de 24 </a:t>
            </a:r>
            <a:r>
              <a:rPr lang="da-DK" dirty="0" err="1"/>
              <a:t>mdr</a:t>
            </a:r>
            <a:r>
              <a:rPr lang="da-DK" dirty="0"/>
              <a:t> på sygehusene. H-stillinger skal opslås (til besættelse fra foråret 2026.) Hospitaler forbereder ændringer.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b="1" dirty="0"/>
              <a:t>Januar, 2026: </a:t>
            </a:r>
            <a:r>
              <a:rPr lang="da-DK" dirty="0"/>
              <a:t>Praksispligt er implementeret, Første H-læger starter i AP forår 2026, på sygehuse forår 2027.</a:t>
            </a:r>
          </a:p>
          <a:p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746FF50-49A7-4BFF-BEAF-811AFBBA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4071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>
            <a:extLst>
              <a:ext uri="{FF2B5EF4-FFF2-40B4-BE49-F238E27FC236}">
                <a16:creationId xmlns:a16="http://schemas.microsoft.com/office/drawing/2014/main" id="{6AEA8306-5163-4B53-9B12-05F055DB5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a-DK" sz="2400" dirty="0"/>
              <a:t>Indledende møder med DSAM er gennemført og der er lavet en aftale om omfanget af revisionen af målbeskrivelsen.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2400" dirty="0"/>
              <a:t>Planlagt møde i midt marts med videreuddannelsesregioner og andre relevante parter.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a-DK" sz="2400" dirty="0"/>
              <a:t>Indledt dialog med Danske Regioner.</a:t>
            </a:r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598FF099-1BC6-4FAB-882B-C08255B8D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a-DK"/>
              <a:t>Side </a:t>
            </a:r>
            <a:fld id="{24C8C45C-947F-4981-8B3F-4F32E973C901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F0F0DFC3-F25F-4530-B8BC-8F04480F9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Status Marts 2024</a:t>
            </a:r>
          </a:p>
        </p:txBody>
      </p:sp>
    </p:spTree>
    <p:extLst>
      <p:ext uri="{BB962C8B-B14F-4D97-AF65-F5344CB8AC3E}">
        <p14:creationId xmlns:p14="http://schemas.microsoft.com/office/powerpoint/2010/main" val="954912963"/>
      </p:ext>
    </p:extLst>
  </p:cSld>
  <p:clrMapOvr>
    <a:masterClrMapping/>
  </p:clrMapOvr>
</p:sld>
</file>

<file path=ppt/theme/theme1.xml><?xml version="1.0" encoding="utf-8"?>
<a:theme xmlns:a="http://schemas.openxmlformats.org/drawingml/2006/main" name="Sundhedsstyrelsen PowerPoint skabelon">
  <a:themeElements>
    <a:clrScheme name="Sundhedsstyrelsen - Mørk grøn">
      <a:dk1>
        <a:sysClr val="windowText" lastClr="000000"/>
      </a:dk1>
      <a:lt1>
        <a:sysClr val="window" lastClr="FFFFFF"/>
      </a:lt1>
      <a:dk2>
        <a:srgbClr val="99EFD7"/>
      </a:dk2>
      <a:lt2>
        <a:srgbClr val="005045"/>
      </a:lt2>
      <a:accent1>
        <a:srgbClr val="003F36"/>
      </a:accent1>
      <a:accent2>
        <a:srgbClr val="00D79B"/>
      </a:accent2>
      <a:accent3>
        <a:srgbClr val="005C8D"/>
      </a:accent3>
      <a:accent4>
        <a:srgbClr val="BEE3FF"/>
      </a:accent4>
      <a:accent5>
        <a:srgbClr val="441B3C"/>
      </a:accent5>
      <a:accent6>
        <a:srgbClr val="FF7896"/>
      </a:accent6>
      <a:hlink>
        <a:srgbClr val="00D79B"/>
      </a:hlink>
      <a:folHlink>
        <a:srgbClr val="005045"/>
      </a:folHlink>
    </a:clrScheme>
    <a:fontScheme name="Sundhedsstyrelsen">
      <a:majorFont>
        <a:latin typeface="Raleway ExtraBold"/>
        <a:ea typeface=""/>
        <a:cs typeface=""/>
      </a:majorFont>
      <a:minorFont>
        <a:latin typeface="Ralew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7A16F1A4-D7A2-47AD-8CC5-09B4829257D8}" vid="{BE58C47F-DC93-4865-BED4-2B512DFCA1BB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501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2" baseType="lpstr">
      <vt:lpstr>Raleway ExtraBold</vt:lpstr>
      <vt:lpstr>Wingdings</vt:lpstr>
      <vt:lpstr>Raleway</vt:lpstr>
      <vt:lpstr>Arial</vt:lpstr>
      <vt:lpstr>Sundhedsstyrelsen PowerPoint skabelon</vt:lpstr>
      <vt:lpstr>Omlægning af den almen medicinske hoveduddannelse  </vt:lpstr>
      <vt:lpstr>Baggrund</vt:lpstr>
      <vt:lpstr>Udmeldingen fra Indenrigs- og Sundhedsministeriet</vt:lpstr>
      <vt:lpstr>Forudsætninger for omlægningen</vt:lpstr>
      <vt:lpstr>Nuværende og ændret uddannelsesforløb (figur 1)</vt:lpstr>
      <vt:lpstr>Tidslinje for omlægningen:</vt:lpstr>
      <vt:lpstr>Status Marts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2024-03-04T12:29:06Z</dcterms:created>
  <dcterms:modified xsi:type="dcterms:W3CDTF">2024-04-04T09:42:48Z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</Properties>
</file>